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6" r:id="rId9"/>
    <p:sldId id="269" r:id="rId10"/>
    <p:sldId id="271" r:id="rId11"/>
    <p:sldId id="272" r:id="rId12"/>
    <p:sldId id="273" r:id="rId13"/>
    <p:sldId id="274" r:id="rId14"/>
    <p:sldId id="261" r:id="rId15"/>
    <p:sldId id="267" r:id="rId16"/>
    <p:sldId id="262" r:id="rId17"/>
    <p:sldId id="268" r:id="rId18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DB567-7EE8-4DDC-8423-44FD1D42362A}" v="1" dt="2022-05-22T11:51:56.521"/>
    <p1510:client id="{2BA59232-55EA-4748-AA5A-D67D0DDD253D}" v="1845" dt="2022-05-22T18:29:48.710"/>
    <p1510:client id="{4F2D4FED-D257-4128-BC43-66CDC4F41F6B}" v="2" dt="2022-05-22T18:12:46.323"/>
    <p1510:client id="{60610802-3A40-4C81-8FE7-A2EF8D76AA7B}" v="239" vWet="240" dt="2022-05-22T18:28:50.452"/>
    <p1510:client id="{91B99EFB-1317-48B0-966F-4A18FEEC3A48}" v="28" dt="2022-05-22T16:15:41.613"/>
    <p1510:client id="{BF398D8A-71D9-42E0-A4C7-51D2AA04DCC5}" v="131" dt="2022-05-22T11:41:54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N Vidal" userId="119e4416c0e2cc60" providerId="Windows Live" clId="Web-{60610802-3A40-4C81-8FE7-A2EF8D76AA7B}"/>
    <pc:docChg chg="modSld">
      <pc:chgData name="RIN Vidal" userId="119e4416c0e2cc60" providerId="Windows Live" clId="Web-{60610802-3A40-4C81-8FE7-A2EF8D76AA7B}" dt="2022-05-22T18:28:49.077" v="118" actId="20577"/>
      <pc:docMkLst>
        <pc:docMk/>
      </pc:docMkLst>
      <pc:sldChg chg="addSp modSp">
        <pc:chgData name="RIN Vidal" userId="119e4416c0e2cc60" providerId="Windows Live" clId="Web-{60610802-3A40-4C81-8FE7-A2EF8D76AA7B}" dt="2022-05-22T18:28:49.077" v="118" actId="20577"/>
        <pc:sldMkLst>
          <pc:docMk/>
          <pc:sldMk cId="1034989433" sldId="268"/>
        </pc:sldMkLst>
        <pc:spChg chg="add mod">
          <ac:chgData name="RIN Vidal" userId="119e4416c0e2cc60" providerId="Windows Live" clId="Web-{60610802-3A40-4C81-8FE7-A2EF8D76AA7B}" dt="2022-05-22T18:28:49.077" v="118" actId="20577"/>
          <ac:spMkLst>
            <pc:docMk/>
            <pc:sldMk cId="1034989433" sldId="268"/>
            <ac:spMk id="3" creationId="{4DCF99D5-A360-7698-4865-F3519CBBF4EF}"/>
          </ac:spMkLst>
        </pc:spChg>
      </pc:sldChg>
    </pc:docChg>
  </pc:docChgLst>
  <pc:docChgLst>
    <pc:chgData name="RIN Vidal" userId="119e4416c0e2cc60" providerId="Windows Live" clId="Web-{4F2D4FED-D257-4128-BC43-66CDC4F41F6B}"/>
    <pc:docChg chg="modSld">
      <pc:chgData name="RIN Vidal" userId="119e4416c0e2cc60" providerId="Windows Live" clId="Web-{4F2D4FED-D257-4128-BC43-66CDC4F41F6B}" dt="2022-05-22T18:12:46.323" v="7"/>
      <pc:docMkLst>
        <pc:docMk/>
      </pc:docMkLst>
      <pc:sldChg chg="addSp delSp modSp">
        <pc:chgData name="RIN Vidal" userId="119e4416c0e2cc60" providerId="Windows Live" clId="Web-{4F2D4FED-D257-4128-BC43-66CDC4F41F6B}" dt="2022-05-22T18:12:46.323" v="7"/>
        <pc:sldMkLst>
          <pc:docMk/>
          <pc:sldMk cId="1136331295" sldId="257"/>
        </pc:sldMkLst>
        <pc:spChg chg="mod">
          <ac:chgData name="RIN Vidal" userId="119e4416c0e2cc60" providerId="Windows Live" clId="Web-{4F2D4FED-D257-4128-BC43-66CDC4F41F6B}" dt="2022-05-22T18:12:37.119" v="5"/>
          <ac:spMkLst>
            <pc:docMk/>
            <pc:sldMk cId="1136331295" sldId="257"/>
            <ac:spMk id="2" creationId="{A088CACE-6BD9-74B2-AA90-7A41D6C684A2}"/>
          </ac:spMkLst>
        </pc:spChg>
        <pc:spChg chg="add del">
          <ac:chgData name="RIN Vidal" userId="119e4416c0e2cc60" providerId="Windows Live" clId="Web-{4F2D4FED-D257-4128-BC43-66CDC4F41F6B}" dt="2022-05-22T18:12:46.323" v="7"/>
          <ac:spMkLst>
            <pc:docMk/>
            <pc:sldMk cId="1136331295" sldId="257"/>
            <ac:spMk id="70" creationId="{C5176844-69C3-4F79-BE38-EA5BDDF4FEA4}"/>
          </ac:spMkLst>
        </pc:spChg>
        <pc:spChg chg="add del">
          <ac:chgData name="RIN Vidal" userId="119e4416c0e2cc60" providerId="Windows Live" clId="Web-{4F2D4FED-D257-4128-BC43-66CDC4F41F6B}" dt="2022-05-22T18:12:46.323" v="7"/>
          <ac:spMkLst>
            <pc:docMk/>
            <pc:sldMk cId="1136331295" sldId="257"/>
            <ac:spMk id="71" creationId="{A101E513-AF74-4E9D-A31F-99664250722D}"/>
          </ac:spMkLst>
        </pc:spChg>
        <pc:spChg chg="add del">
          <ac:chgData name="RIN Vidal" userId="119e4416c0e2cc60" providerId="Windows Live" clId="Web-{4F2D4FED-D257-4128-BC43-66CDC4F41F6B}" dt="2022-05-22T18:12:37.119" v="5"/>
          <ac:spMkLst>
            <pc:docMk/>
            <pc:sldMk cId="1136331295" sldId="257"/>
            <ac:spMk id="76" creationId="{C5176844-69C3-4F79-BE38-EA5BDDF4FEA4}"/>
          </ac:spMkLst>
        </pc:spChg>
        <pc:spChg chg="add del">
          <ac:chgData name="RIN Vidal" userId="119e4416c0e2cc60" providerId="Windows Live" clId="Web-{4F2D4FED-D257-4128-BC43-66CDC4F41F6B}" dt="2022-05-22T18:12:37.119" v="5"/>
          <ac:spMkLst>
            <pc:docMk/>
            <pc:sldMk cId="1136331295" sldId="257"/>
            <ac:spMk id="78" creationId="{41113FF5-9B84-4A89-BF52-EA3C7E01AA3B}"/>
          </ac:spMkLst>
        </pc:spChg>
        <pc:spChg chg="add del">
          <ac:chgData name="RIN Vidal" userId="119e4416c0e2cc60" providerId="Windows Live" clId="Web-{4F2D4FED-D257-4128-BC43-66CDC4F41F6B}" dt="2022-05-22T18:12:37.119" v="5"/>
          <ac:spMkLst>
            <pc:docMk/>
            <pc:sldMk cId="1136331295" sldId="257"/>
            <ac:spMk id="80" creationId="{A101E513-AF74-4E9D-A31F-99664250722D}"/>
          </ac:spMkLst>
        </pc:spChg>
        <pc:spChg chg="add del">
          <ac:chgData name="RIN Vidal" userId="119e4416c0e2cc60" providerId="Windows Live" clId="Web-{4F2D4FED-D257-4128-BC43-66CDC4F41F6B}" dt="2022-05-22T18:12:46.323" v="7"/>
          <ac:spMkLst>
            <pc:docMk/>
            <pc:sldMk cId="1136331295" sldId="257"/>
            <ac:spMk id="82" creationId="{C5176844-69C3-4F79-BE38-EA5BDDF4FEA4}"/>
          </ac:spMkLst>
        </pc:spChg>
        <pc:spChg chg="add del">
          <ac:chgData name="RIN Vidal" userId="119e4416c0e2cc60" providerId="Windows Live" clId="Web-{4F2D4FED-D257-4128-BC43-66CDC4F41F6B}" dt="2022-05-22T18:12:46.323" v="7"/>
          <ac:spMkLst>
            <pc:docMk/>
            <pc:sldMk cId="1136331295" sldId="257"/>
            <ac:spMk id="83" creationId="{A101E513-AF74-4E9D-A31F-99664250722D}"/>
          </ac:spMkLst>
        </pc:spChg>
        <pc:graphicFrameChg chg="mod modGraphic">
          <ac:chgData name="RIN Vidal" userId="119e4416c0e2cc60" providerId="Windows Live" clId="Web-{4F2D4FED-D257-4128-BC43-66CDC4F41F6B}" dt="2022-05-22T18:12:46.323" v="7"/>
          <ac:graphicFrameMkLst>
            <pc:docMk/>
            <pc:sldMk cId="1136331295" sldId="257"/>
            <ac:graphicFrameMk id="4" creationId="{1A94DB7D-5EBB-A34A-8F8E-A0EA1643EEF6}"/>
          </ac:graphicFrameMkLst>
        </pc:graphicFrameChg>
      </pc:sldChg>
      <pc:sldChg chg="modSp">
        <pc:chgData name="RIN Vidal" userId="119e4416c0e2cc60" providerId="Windows Live" clId="Web-{4F2D4FED-D257-4128-BC43-66CDC4F41F6B}" dt="2022-05-22T16:42:02.237" v="3" actId="1076"/>
        <pc:sldMkLst>
          <pc:docMk/>
          <pc:sldMk cId="3312226658" sldId="272"/>
        </pc:sldMkLst>
        <pc:graphicFrameChg chg="mod modGraphic">
          <ac:chgData name="RIN Vidal" userId="119e4416c0e2cc60" providerId="Windows Live" clId="Web-{4F2D4FED-D257-4128-BC43-66CDC4F41F6B}" dt="2022-05-22T16:42:02.237" v="3" actId="1076"/>
          <ac:graphicFrameMkLst>
            <pc:docMk/>
            <pc:sldMk cId="3312226658" sldId="272"/>
            <ac:graphicFrameMk id="21" creationId="{F418027A-30E4-057E-3BA6-7DF076955D19}"/>
          </ac:graphicFrameMkLst>
        </pc:graphicFrameChg>
      </pc:sldChg>
    </pc:docChg>
  </pc:docChgLst>
  <pc:docChgLst>
    <pc:chgData name="RIN Vidal" userId="119e4416c0e2cc60" providerId="Windows Live" clId="Web-{BF398D8A-71D9-42E0-A4C7-51D2AA04DCC5}"/>
    <pc:docChg chg="addSld modSld">
      <pc:chgData name="RIN Vidal" userId="119e4416c0e2cc60" providerId="Windows Live" clId="Web-{BF398D8A-71D9-42E0-A4C7-51D2AA04DCC5}" dt="2022-05-22T11:41:54.127" v="130"/>
      <pc:docMkLst>
        <pc:docMk/>
      </pc:docMkLst>
      <pc:sldChg chg="addSp delSp modSp mod setBg addAnim delAnim">
        <pc:chgData name="RIN Vidal" userId="119e4416c0e2cc60" providerId="Windows Live" clId="Web-{BF398D8A-71D9-42E0-A4C7-51D2AA04DCC5}" dt="2022-05-22T11:25:50.782" v="109" actId="14100"/>
        <pc:sldMkLst>
          <pc:docMk/>
          <pc:sldMk cId="2047356695" sldId="262"/>
        </pc:sldMkLst>
        <pc:spChg chg="mod ord">
          <ac:chgData name="RIN Vidal" userId="119e4416c0e2cc60" providerId="Windows Live" clId="Web-{BF398D8A-71D9-42E0-A4C7-51D2AA04DCC5}" dt="2022-05-22T11:25:50.782" v="109" actId="14100"/>
          <ac:spMkLst>
            <pc:docMk/>
            <pc:sldMk cId="2047356695" sldId="262"/>
            <ac:spMk id="2" creationId="{E8978169-764B-6672-CCCB-CEF3214D56B7}"/>
          </ac:spMkLst>
        </pc:spChg>
        <pc:spChg chg="del mod">
          <ac:chgData name="RIN Vidal" userId="119e4416c0e2cc60" providerId="Windows Live" clId="Web-{BF398D8A-71D9-42E0-A4C7-51D2AA04DCC5}" dt="2022-05-22T11:18:23.549" v="58"/>
          <ac:spMkLst>
            <pc:docMk/>
            <pc:sldMk cId="2047356695" sldId="262"/>
            <ac:spMk id="3" creationId="{9A7D7577-F277-2479-3227-7DBD7A54DECD}"/>
          </ac:spMkLst>
        </pc:spChg>
        <pc:spChg chg="del mod">
          <ac:chgData name="RIN Vidal" userId="119e4416c0e2cc60" providerId="Windows Live" clId="Web-{BF398D8A-71D9-42E0-A4C7-51D2AA04DCC5}" dt="2022-05-22T11:18:26.565" v="60"/>
          <ac:spMkLst>
            <pc:docMk/>
            <pc:sldMk cId="2047356695" sldId="262"/>
            <ac:spMk id="4" creationId="{360F820F-3841-9C77-64AC-C89E44713E6C}"/>
          </ac:spMkLst>
        </pc:spChg>
        <pc:spChg chg="add del">
          <ac:chgData name="RIN Vidal" userId="119e4416c0e2cc60" providerId="Windows Live" clId="Web-{BF398D8A-71D9-42E0-A4C7-51D2AA04DCC5}" dt="2022-05-22T11:21:06.513" v="69"/>
          <ac:spMkLst>
            <pc:docMk/>
            <pc:sldMk cId="2047356695" sldId="262"/>
            <ac:spMk id="10" creationId="{DD4C4B28-6B4B-4445-8535-F516D74E4AA9}"/>
          </ac:spMkLst>
        </pc:spChg>
        <pc:spChg chg="add">
          <ac:chgData name="RIN Vidal" userId="119e4416c0e2cc60" providerId="Windows Live" clId="Web-{BF398D8A-71D9-42E0-A4C7-51D2AA04DCC5}" dt="2022-05-22T11:25:06.592" v="102"/>
          <ac:spMkLst>
            <pc:docMk/>
            <pc:sldMk cId="2047356695" sldId="262"/>
            <ac:spMk id="11" creationId="{DD4C4B28-6B4B-4445-8535-F516D74E4AA9}"/>
          </ac:spMkLst>
        </pc:spChg>
        <pc:spChg chg="add del">
          <ac:chgData name="RIN Vidal" userId="119e4416c0e2cc60" providerId="Windows Live" clId="Web-{BF398D8A-71D9-42E0-A4C7-51D2AA04DCC5}" dt="2022-05-22T11:21:06.513" v="69"/>
          <ac:spMkLst>
            <pc:docMk/>
            <pc:sldMk cId="2047356695" sldId="262"/>
            <ac:spMk id="14" creationId="{55B419A7-F817-4767-8CCB-FB0E189C4ACD}"/>
          </ac:spMkLst>
        </pc:spChg>
        <pc:spChg chg="add">
          <ac:chgData name="RIN Vidal" userId="119e4416c0e2cc60" providerId="Windows Live" clId="Web-{BF398D8A-71D9-42E0-A4C7-51D2AA04DCC5}" dt="2022-05-22T11:25:06.592" v="102"/>
          <ac:spMkLst>
            <pc:docMk/>
            <pc:sldMk cId="2047356695" sldId="262"/>
            <ac:spMk id="15" creationId="{55B419A7-F817-4767-8CCB-FB0E189C4ACD}"/>
          </ac:spMkLst>
        </pc:spChg>
        <pc:spChg chg="add del">
          <ac:chgData name="RIN Vidal" userId="119e4416c0e2cc60" providerId="Windows Live" clId="Web-{BF398D8A-71D9-42E0-A4C7-51D2AA04DCC5}" dt="2022-05-22T11:21:06.513" v="69"/>
          <ac:spMkLst>
            <pc:docMk/>
            <pc:sldMk cId="2047356695" sldId="262"/>
            <ac:spMk id="16" creationId="{E4398140-F067-40E9-892C-4DB04C70BC55}"/>
          </ac:spMkLst>
        </pc:spChg>
        <pc:spChg chg="add">
          <ac:chgData name="RIN Vidal" userId="119e4416c0e2cc60" providerId="Windows Live" clId="Web-{BF398D8A-71D9-42E0-A4C7-51D2AA04DCC5}" dt="2022-05-22T11:25:06.592" v="102"/>
          <ac:spMkLst>
            <pc:docMk/>
            <pc:sldMk cId="2047356695" sldId="262"/>
            <ac:spMk id="17" creationId="{E4398140-F067-40E9-892C-4DB04C70BC55}"/>
          </ac:spMkLst>
        </pc:spChg>
        <pc:spChg chg="add del">
          <ac:chgData name="RIN Vidal" userId="119e4416c0e2cc60" providerId="Windows Live" clId="Web-{BF398D8A-71D9-42E0-A4C7-51D2AA04DCC5}" dt="2022-05-22T11:21:06.513" v="69"/>
          <ac:spMkLst>
            <pc:docMk/>
            <pc:sldMk cId="2047356695" sldId="262"/>
            <ac:spMk id="20" creationId="{7021D92D-08FF-45A6-9109-AC9462C7E8E3}"/>
          </ac:spMkLst>
        </pc:spChg>
        <pc:spChg chg="add">
          <ac:chgData name="RIN Vidal" userId="119e4416c0e2cc60" providerId="Windows Live" clId="Web-{BF398D8A-71D9-42E0-A4C7-51D2AA04DCC5}" dt="2022-05-22T11:25:06.592" v="102"/>
          <ac:spMkLst>
            <pc:docMk/>
            <pc:sldMk cId="2047356695" sldId="262"/>
            <ac:spMk id="21" creationId="{7021D92D-08FF-45A6-9109-AC9462C7E8E3}"/>
          </ac:spMkLst>
        </pc:spChg>
        <pc:spChg chg="add del">
          <ac:chgData name="RIN Vidal" userId="119e4416c0e2cc60" providerId="Windows Live" clId="Web-{BF398D8A-71D9-42E0-A4C7-51D2AA04DCC5}" dt="2022-05-22T11:21:11.326" v="71"/>
          <ac:spMkLst>
            <pc:docMk/>
            <pc:sldMk cId="2047356695" sldId="262"/>
            <ac:spMk id="22" creationId="{DD4C4B28-6B4B-4445-8535-F516D74E4AA9}"/>
          </ac:spMkLst>
        </pc:spChg>
        <pc:spChg chg="add del">
          <ac:chgData name="RIN Vidal" userId="119e4416c0e2cc60" providerId="Windows Live" clId="Web-{BF398D8A-71D9-42E0-A4C7-51D2AA04DCC5}" dt="2022-05-22T11:21:11.326" v="71"/>
          <ac:spMkLst>
            <pc:docMk/>
            <pc:sldMk cId="2047356695" sldId="262"/>
            <ac:spMk id="24" creationId="{55B419A7-F817-4767-8CCB-FB0E189C4ACD}"/>
          </ac:spMkLst>
        </pc:spChg>
        <pc:spChg chg="add del">
          <ac:chgData name="RIN Vidal" userId="119e4416c0e2cc60" providerId="Windows Live" clId="Web-{BF398D8A-71D9-42E0-A4C7-51D2AA04DCC5}" dt="2022-05-22T11:21:11.326" v="71"/>
          <ac:spMkLst>
            <pc:docMk/>
            <pc:sldMk cId="2047356695" sldId="262"/>
            <ac:spMk id="25" creationId="{50828E5B-9EDE-4D1D-8C59-333EDC952C98}"/>
          </ac:spMkLst>
        </pc:spChg>
        <pc:spChg chg="add del">
          <ac:chgData name="RIN Vidal" userId="119e4416c0e2cc60" providerId="Windows Live" clId="Web-{BF398D8A-71D9-42E0-A4C7-51D2AA04DCC5}" dt="2022-05-22T11:21:11.326" v="71"/>
          <ac:spMkLst>
            <pc:docMk/>
            <pc:sldMk cId="2047356695" sldId="262"/>
            <ac:spMk id="27" creationId="{7021D92D-08FF-45A6-9109-AC9462C7E8E3}"/>
          </ac:spMkLst>
        </pc:spChg>
        <pc:picChg chg="add del mod">
          <ac:chgData name="RIN Vidal" userId="119e4416c0e2cc60" providerId="Windows Live" clId="Web-{BF398D8A-71D9-42E0-A4C7-51D2AA04DCC5}" dt="2022-05-22T11:21:13.483" v="72"/>
          <ac:picMkLst>
            <pc:docMk/>
            <pc:sldMk cId="2047356695" sldId="262"/>
            <ac:picMk id="5" creationId="{AA01546C-45A6-6526-4781-8FB69B1369F4}"/>
          </ac:picMkLst>
        </pc:picChg>
        <pc:picChg chg="add mod">
          <ac:chgData name="RIN Vidal" userId="119e4416c0e2cc60" providerId="Windows Live" clId="Web-{BF398D8A-71D9-42E0-A4C7-51D2AA04DCC5}" dt="2022-05-22T11:25:06.592" v="102"/>
          <ac:picMkLst>
            <pc:docMk/>
            <pc:sldMk cId="2047356695" sldId="262"/>
            <ac:picMk id="6" creationId="{6D1E818B-17B4-5AFA-1ADF-8AE5C0AFE199}"/>
          </ac:picMkLst>
        </pc:picChg>
        <pc:cxnChg chg="add del">
          <ac:chgData name="RIN Vidal" userId="119e4416c0e2cc60" providerId="Windows Live" clId="Web-{BF398D8A-71D9-42E0-A4C7-51D2AA04DCC5}" dt="2022-05-22T11:21:06.513" v="69"/>
          <ac:cxnSpMkLst>
            <pc:docMk/>
            <pc:sldMk cId="2047356695" sldId="262"/>
            <ac:cxnSpMk id="12" creationId="{0CB1C732-7193-4253-8746-850D090A6B4E}"/>
          </ac:cxnSpMkLst>
        </pc:cxnChg>
        <pc:cxnChg chg="add">
          <ac:chgData name="RIN Vidal" userId="119e4416c0e2cc60" providerId="Windows Live" clId="Web-{BF398D8A-71D9-42E0-A4C7-51D2AA04DCC5}" dt="2022-05-22T11:25:06.592" v="102"/>
          <ac:cxnSpMkLst>
            <pc:docMk/>
            <pc:sldMk cId="2047356695" sldId="262"/>
            <ac:cxnSpMk id="13" creationId="{0CB1C732-7193-4253-8746-850D090A6B4E}"/>
          </ac:cxnSpMkLst>
        </pc:cxnChg>
        <pc:cxnChg chg="add del">
          <ac:chgData name="RIN Vidal" userId="119e4416c0e2cc60" providerId="Windows Live" clId="Web-{BF398D8A-71D9-42E0-A4C7-51D2AA04DCC5}" dt="2022-05-22T11:21:06.513" v="69"/>
          <ac:cxnSpMkLst>
            <pc:docMk/>
            <pc:sldMk cId="2047356695" sldId="262"/>
            <ac:cxnSpMk id="18" creationId="{17726E8A-324C-4684-96F2-AFDDFB2F1441}"/>
          </ac:cxnSpMkLst>
        </pc:cxnChg>
        <pc:cxnChg chg="add">
          <ac:chgData name="RIN Vidal" userId="119e4416c0e2cc60" providerId="Windows Live" clId="Web-{BF398D8A-71D9-42E0-A4C7-51D2AA04DCC5}" dt="2022-05-22T11:25:06.592" v="102"/>
          <ac:cxnSpMkLst>
            <pc:docMk/>
            <pc:sldMk cId="2047356695" sldId="262"/>
            <ac:cxnSpMk id="19" creationId="{17726E8A-324C-4684-96F2-AFDDFB2F1441}"/>
          </ac:cxnSpMkLst>
        </pc:cxnChg>
        <pc:cxnChg chg="add del">
          <ac:chgData name="RIN Vidal" userId="119e4416c0e2cc60" providerId="Windows Live" clId="Web-{BF398D8A-71D9-42E0-A4C7-51D2AA04DCC5}" dt="2022-05-22T11:21:11.326" v="71"/>
          <ac:cxnSpMkLst>
            <pc:docMk/>
            <pc:sldMk cId="2047356695" sldId="262"/>
            <ac:cxnSpMk id="23" creationId="{0CB1C732-7193-4253-8746-850D090A6B4E}"/>
          </ac:cxnSpMkLst>
        </pc:cxnChg>
        <pc:cxnChg chg="add del">
          <ac:chgData name="RIN Vidal" userId="119e4416c0e2cc60" providerId="Windows Live" clId="Web-{BF398D8A-71D9-42E0-A4C7-51D2AA04DCC5}" dt="2022-05-22T11:21:11.326" v="71"/>
          <ac:cxnSpMkLst>
            <pc:docMk/>
            <pc:sldMk cId="2047356695" sldId="262"/>
            <ac:cxnSpMk id="26" creationId="{C56E7048-86CF-445D-8846-414F144FD8DD}"/>
          </ac:cxnSpMkLst>
        </pc:cxnChg>
      </pc:sldChg>
      <pc:sldChg chg="addSp delSp modSp new mod setBg setClrOvrMap">
        <pc:chgData name="RIN Vidal" userId="119e4416c0e2cc60" providerId="Windows Live" clId="Web-{BF398D8A-71D9-42E0-A4C7-51D2AA04DCC5}" dt="2022-05-22T11:17:36.843" v="51" actId="1076"/>
        <pc:sldMkLst>
          <pc:docMk/>
          <pc:sldMk cId="2822555753" sldId="267"/>
        </pc:sldMkLst>
        <pc:spChg chg="del">
          <ac:chgData name="RIN Vidal" userId="119e4416c0e2cc60" providerId="Windows Live" clId="Web-{BF398D8A-71D9-42E0-A4C7-51D2AA04DCC5}" dt="2022-05-22T11:02:42.378" v="3"/>
          <ac:spMkLst>
            <pc:docMk/>
            <pc:sldMk cId="2822555753" sldId="267"/>
            <ac:spMk id="2" creationId="{26444FCE-142F-1207-79B4-C83782FBA14E}"/>
          </ac:spMkLst>
        </pc:spChg>
        <pc:spChg chg="del">
          <ac:chgData name="RIN Vidal" userId="119e4416c0e2cc60" providerId="Windows Live" clId="Web-{BF398D8A-71D9-42E0-A4C7-51D2AA04DCC5}" dt="2022-05-22T11:02:36.534" v="1"/>
          <ac:spMkLst>
            <pc:docMk/>
            <pc:sldMk cId="2822555753" sldId="267"/>
            <ac:spMk id="3" creationId="{95481855-32FA-E874-97D8-898BB01F4B9C}"/>
          </ac:spMkLst>
        </pc:spChg>
        <pc:spChg chg="add mod">
          <ac:chgData name="RIN Vidal" userId="119e4416c0e2cc60" providerId="Windows Live" clId="Web-{BF398D8A-71D9-42E0-A4C7-51D2AA04DCC5}" dt="2022-05-22T11:17:36.843" v="51" actId="1076"/>
          <ac:spMkLst>
            <pc:docMk/>
            <pc:sldMk cId="2822555753" sldId="267"/>
            <ac:spMk id="5" creationId="{7D5E601F-63FB-649B-820E-10230C20E934}"/>
          </ac:spMkLst>
        </pc:spChg>
        <pc:spChg chg="add del">
          <ac:chgData name="RIN Vidal" userId="119e4416c0e2cc60" providerId="Windows Live" clId="Web-{BF398D8A-71D9-42E0-A4C7-51D2AA04DCC5}" dt="2022-05-22T11:03:49.789" v="15"/>
          <ac:spMkLst>
            <pc:docMk/>
            <pc:sldMk cId="2822555753" sldId="267"/>
            <ac:spMk id="8" creationId="{386E3CB9-E7E5-33CB-C851-F30EC44B851F}"/>
          </ac:spMkLst>
        </pc:spChg>
        <pc:spChg chg="add del">
          <ac:chgData name="RIN Vidal" userId="119e4416c0e2cc60" providerId="Windows Live" clId="Web-{BF398D8A-71D9-42E0-A4C7-51D2AA04DCC5}" dt="2022-05-22T11:03:09.614" v="7"/>
          <ac:spMkLst>
            <pc:docMk/>
            <pc:sldMk cId="2822555753" sldId="267"/>
            <ac:spMk id="9" creationId="{72411438-92A5-42B0-9C54-EA4FB32ACB5E}"/>
          </ac:spMkLst>
        </pc:spChg>
        <pc:spChg chg="add del">
          <ac:chgData name="RIN Vidal" userId="119e4416c0e2cc60" providerId="Windows Live" clId="Web-{BF398D8A-71D9-42E0-A4C7-51D2AA04DCC5}" dt="2022-05-22T11:03:09.614" v="7"/>
          <ac:spMkLst>
            <pc:docMk/>
            <pc:sldMk cId="2822555753" sldId="267"/>
            <ac:spMk id="11" creationId="{5FCC6E86-7C37-4FD2-AF0B-C9BDDBC2B044}"/>
          </ac:spMkLst>
        </pc:spChg>
        <pc:spChg chg="add del">
          <ac:chgData name="RIN Vidal" userId="119e4416c0e2cc60" providerId="Windows Live" clId="Web-{BF398D8A-71D9-42E0-A4C7-51D2AA04DCC5}" dt="2022-05-22T11:03:09.614" v="7"/>
          <ac:spMkLst>
            <pc:docMk/>
            <pc:sldMk cId="2822555753" sldId="267"/>
            <ac:spMk id="13" creationId="{454A98CF-5529-4F3E-A692-2CF1D51F36F9}"/>
          </ac:spMkLst>
        </pc:spChg>
        <pc:spChg chg="add del">
          <ac:chgData name="RIN Vidal" userId="119e4416c0e2cc60" providerId="Windows Live" clId="Web-{BF398D8A-71D9-42E0-A4C7-51D2AA04DCC5}" dt="2022-05-22T11:03:09.614" v="7"/>
          <ac:spMkLst>
            <pc:docMk/>
            <pc:sldMk cId="2822555753" sldId="267"/>
            <ac:spMk id="15" creationId="{38C2FC07-A260-43C5-ABA2-A9DD5D5A839D}"/>
          </ac:spMkLst>
        </pc:spChg>
        <pc:spChg chg="add del">
          <ac:chgData name="RIN Vidal" userId="119e4416c0e2cc60" providerId="Windows Live" clId="Web-{BF398D8A-71D9-42E0-A4C7-51D2AA04DCC5}" dt="2022-05-22T11:03:15.787" v="9"/>
          <ac:spMkLst>
            <pc:docMk/>
            <pc:sldMk cId="2822555753" sldId="267"/>
            <ac:spMk id="17" creationId="{ADA271CD-3011-4A05-B4A3-80F1794684F2}"/>
          </ac:spMkLst>
        </pc:spChg>
        <pc:spChg chg="add del">
          <ac:chgData name="RIN Vidal" userId="119e4416c0e2cc60" providerId="Windows Live" clId="Web-{BF398D8A-71D9-42E0-A4C7-51D2AA04DCC5}" dt="2022-05-22T11:03:15.787" v="9"/>
          <ac:spMkLst>
            <pc:docMk/>
            <pc:sldMk cId="2822555753" sldId="267"/>
            <ac:spMk id="18" creationId="{DD4C4B28-6B4B-4445-8535-F516D74E4AA9}"/>
          </ac:spMkLst>
        </pc:spChg>
        <pc:spChg chg="add del">
          <ac:chgData name="RIN Vidal" userId="119e4416c0e2cc60" providerId="Windows Live" clId="Web-{BF398D8A-71D9-42E0-A4C7-51D2AA04DCC5}" dt="2022-05-22T11:03:15.787" v="9"/>
          <ac:spMkLst>
            <pc:docMk/>
            <pc:sldMk cId="2822555753" sldId="267"/>
            <ac:spMk id="20" creationId="{55B419A7-F817-4767-8CCB-FB0E189C4ACD}"/>
          </ac:spMkLst>
        </pc:spChg>
        <pc:spChg chg="add del">
          <ac:chgData name="RIN Vidal" userId="119e4416c0e2cc60" providerId="Windows Live" clId="Web-{BF398D8A-71D9-42E0-A4C7-51D2AA04DCC5}" dt="2022-05-22T11:03:27.272" v="11"/>
          <ac:spMkLst>
            <pc:docMk/>
            <pc:sldMk cId="2822555753" sldId="267"/>
            <ac:spMk id="23" creationId="{72411438-92A5-42B0-9C54-EA4FB32ACB5E}"/>
          </ac:spMkLst>
        </pc:spChg>
        <pc:spChg chg="add del">
          <ac:chgData name="RIN Vidal" userId="119e4416c0e2cc60" providerId="Windows Live" clId="Web-{BF398D8A-71D9-42E0-A4C7-51D2AA04DCC5}" dt="2022-05-22T11:03:27.272" v="11"/>
          <ac:spMkLst>
            <pc:docMk/>
            <pc:sldMk cId="2822555753" sldId="267"/>
            <ac:spMk id="24" creationId="{5FCC6E86-7C37-4FD2-AF0B-C9BDDBC2B044}"/>
          </ac:spMkLst>
        </pc:spChg>
        <pc:spChg chg="add del">
          <ac:chgData name="RIN Vidal" userId="119e4416c0e2cc60" providerId="Windows Live" clId="Web-{BF398D8A-71D9-42E0-A4C7-51D2AA04DCC5}" dt="2022-05-22T11:03:27.272" v="11"/>
          <ac:spMkLst>
            <pc:docMk/>
            <pc:sldMk cId="2822555753" sldId="267"/>
            <ac:spMk id="25" creationId="{454A98CF-5529-4F3E-A692-2CF1D51F36F9}"/>
          </ac:spMkLst>
        </pc:spChg>
        <pc:spChg chg="add del">
          <ac:chgData name="RIN Vidal" userId="119e4416c0e2cc60" providerId="Windows Live" clId="Web-{BF398D8A-71D9-42E0-A4C7-51D2AA04DCC5}" dt="2022-05-22T11:03:27.272" v="11"/>
          <ac:spMkLst>
            <pc:docMk/>
            <pc:sldMk cId="2822555753" sldId="267"/>
            <ac:spMk id="26" creationId="{38C2FC07-A260-43C5-ABA2-A9DD5D5A839D}"/>
          </ac:spMkLst>
        </pc:spChg>
        <pc:spChg chg="add del">
          <ac:chgData name="RIN Vidal" userId="119e4416c0e2cc60" providerId="Windows Live" clId="Web-{BF398D8A-71D9-42E0-A4C7-51D2AA04DCC5}" dt="2022-05-22T11:03:29.663" v="13"/>
          <ac:spMkLst>
            <pc:docMk/>
            <pc:sldMk cId="2822555753" sldId="267"/>
            <ac:spMk id="28" creationId="{DD4C4B28-6B4B-4445-8535-F516D74E4AA9}"/>
          </ac:spMkLst>
        </pc:spChg>
        <pc:spChg chg="add del">
          <ac:chgData name="RIN Vidal" userId="119e4416c0e2cc60" providerId="Windows Live" clId="Web-{BF398D8A-71D9-42E0-A4C7-51D2AA04DCC5}" dt="2022-05-22T11:03:29.663" v="13"/>
          <ac:spMkLst>
            <pc:docMk/>
            <pc:sldMk cId="2822555753" sldId="267"/>
            <ac:spMk id="30" creationId="{55B419A7-F817-4767-8CCB-FB0E189C4ACD}"/>
          </ac:spMkLst>
        </pc:spChg>
        <pc:spChg chg="add del">
          <ac:chgData name="RIN Vidal" userId="119e4416c0e2cc60" providerId="Windows Live" clId="Web-{BF398D8A-71D9-42E0-A4C7-51D2AA04DCC5}" dt="2022-05-22T11:03:29.663" v="13"/>
          <ac:spMkLst>
            <pc:docMk/>
            <pc:sldMk cId="2822555753" sldId="267"/>
            <ac:spMk id="32" creationId="{ADA271CD-3011-4A05-B4A3-80F1794684F2}"/>
          </ac:spMkLst>
        </pc:spChg>
        <pc:spChg chg="add del">
          <ac:chgData name="RIN Vidal" userId="119e4416c0e2cc60" providerId="Windows Live" clId="Web-{BF398D8A-71D9-42E0-A4C7-51D2AA04DCC5}" dt="2022-05-22T11:17:28.499" v="49"/>
          <ac:spMkLst>
            <pc:docMk/>
            <pc:sldMk cId="2822555753" sldId="267"/>
            <ac:spMk id="34" creationId="{C5176844-69C3-4F79-BE38-EA5BDDF4FEA4}"/>
          </ac:spMkLst>
        </pc:spChg>
        <pc:spChg chg="add del">
          <ac:chgData name="RIN Vidal" userId="119e4416c0e2cc60" providerId="Windows Live" clId="Web-{BF398D8A-71D9-42E0-A4C7-51D2AA04DCC5}" dt="2022-05-22T11:17:28.499" v="49"/>
          <ac:spMkLst>
            <pc:docMk/>
            <pc:sldMk cId="2822555753" sldId="267"/>
            <ac:spMk id="36" creationId="{A101E513-AF74-4E9D-A31F-99664250722D}"/>
          </ac:spMkLst>
        </pc:spChg>
        <pc:spChg chg="add">
          <ac:chgData name="RIN Vidal" userId="119e4416c0e2cc60" providerId="Windows Live" clId="Web-{BF398D8A-71D9-42E0-A4C7-51D2AA04DCC5}" dt="2022-05-22T11:17:28.499" v="49"/>
          <ac:spMkLst>
            <pc:docMk/>
            <pc:sldMk cId="2822555753" sldId="267"/>
            <ac:spMk id="41" creationId="{DD4C4B28-6B4B-4445-8535-F516D74E4AA9}"/>
          </ac:spMkLst>
        </pc:spChg>
        <pc:spChg chg="add">
          <ac:chgData name="RIN Vidal" userId="119e4416c0e2cc60" providerId="Windows Live" clId="Web-{BF398D8A-71D9-42E0-A4C7-51D2AA04DCC5}" dt="2022-05-22T11:17:28.499" v="49"/>
          <ac:spMkLst>
            <pc:docMk/>
            <pc:sldMk cId="2822555753" sldId="267"/>
            <ac:spMk id="45" creationId="{55B419A7-F817-4767-8CCB-FB0E189C4ACD}"/>
          </ac:spMkLst>
        </pc:spChg>
        <pc:spChg chg="add">
          <ac:chgData name="RIN Vidal" userId="119e4416c0e2cc60" providerId="Windows Live" clId="Web-{BF398D8A-71D9-42E0-A4C7-51D2AA04DCC5}" dt="2022-05-22T11:17:28.499" v="49"/>
          <ac:spMkLst>
            <pc:docMk/>
            <pc:sldMk cId="2822555753" sldId="267"/>
            <ac:spMk id="47" creationId="{7AF9319C-2D9B-4868-AEAE-37298EA0F4B9}"/>
          </ac:spMkLst>
        </pc:spChg>
        <pc:spChg chg="add">
          <ac:chgData name="RIN Vidal" userId="119e4416c0e2cc60" providerId="Windows Live" clId="Web-{BF398D8A-71D9-42E0-A4C7-51D2AA04DCC5}" dt="2022-05-22T11:17:28.499" v="49"/>
          <ac:spMkLst>
            <pc:docMk/>
            <pc:sldMk cId="2822555753" sldId="267"/>
            <ac:spMk id="49" creationId="{ADA271CD-3011-4A05-B4A3-80F1794684F2}"/>
          </ac:spMkLst>
        </pc:spChg>
        <pc:picChg chg="add mod ord">
          <ac:chgData name="RIN Vidal" userId="119e4416c0e2cc60" providerId="Windows Live" clId="Web-{BF398D8A-71D9-42E0-A4C7-51D2AA04DCC5}" dt="2022-05-22T11:17:28.499" v="49"/>
          <ac:picMkLst>
            <pc:docMk/>
            <pc:sldMk cId="2822555753" sldId="267"/>
            <ac:picMk id="4" creationId="{6F6C3909-06FD-9733-7F47-AB35ED521CCF}"/>
          </ac:picMkLst>
        </pc:picChg>
        <pc:cxnChg chg="add del">
          <ac:chgData name="RIN Vidal" userId="119e4416c0e2cc60" providerId="Windows Live" clId="Web-{BF398D8A-71D9-42E0-A4C7-51D2AA04DCC5}" dt="2022-05-22T11:03:15.787" v="9"/>
          <ac:cxnSpMkLst>
            <pc:docMk/>
            <pc:sldMk cId="2822555753" sldId="267"/>
            <ac:cxnSpMk id="19" creationId="{0CB1C732-7193-4253-8746-850D090A6B4E}"/>
          </ac:cxnSpMkLst>
        </pc:cxnChg>
        <pc:cxnChg chg="add del">
          <ac:chgData name="RIN Vidal" userId="119e4416c0e2cc60" providerId="Windows Live" clId="Web-{BF398D8A-71D9-42E0-A4C7-51D2AA04DCC5}" dt="2022-05-22T11:03:15.787" v="9"/>
          <ac:cxnSpMkLst>
            <pc:docMk/>
            <pc:sldMk cId="2822555753" sldId="267"/>
            <ac:cxnSpMk id="21" creationId="{0552FC00-E6D3-45AF-BE3D-0368141142EE}"/>
          </ac:cxnSpMkLst>
        </pc:cxnChg>
        <pc:cxnChg chg="add del">
          <ac:chgData name="RIN Vidal" userId="119e4416c0e2cc60" providerId="Windows Live" clId="Web-{BF398D8A-71D9-42E0-A4C7-51D2AA04DCC5}" dt="2022-05-22T11:03:29.663" v="13"/>
          <ac:cxnSpMkLst>
            <pc:docMk/>
            <pc:sldMk cId="2822555753" sldId="267"/>
            <ac:cxnSpMk id="29" creationId="{0CB1C732-7193-4253-8746-850D090A6B4E}"/>
          </ac:cxnSpMkLst>
        </pc:cxnChg>
        <pc:cxnChg chg="add del">
          <ac:chgData name="RIN Vidal" userId="119e4416c0e2cc60" providerId="Windows Live" clId="Web-{BF398D8A-71D9-42E0-A4C7-51D2AA04DCC5}" dt="2022-05-22T11:03:29.663" v="13"/>
          <ac:cxnSpMkLst>
            <pc:docMk/>
            <pc:sldMk cId="2822555753" sldId="267"/>
            <ac:cxnSpMk id="31" creationId="{0552FC00-E6D3-45AF-BE3D-0368141142EE}"/>
          </ac:cxnSpMkLst>
        </pc:cxnChg>
        <pc:cxnChg chg="add del">
          <ac:chgData name="RIN Vidal" userId="119e4416c0e2cc60" providerId="Windows Live" clId="Web-{BF398D8A-71D9-42E0-A4C7-51D2AA04DCC5}" dt="2022-05-22T11:17:28.499" v="49"/>
          <ac:cxnSpMkLst>
            <pc:docMk/>
            <pc:sldMk cId="2822555753" sldId="267"/>
            <ac:cxnSpMk id="35" creationId="{4D5E13B1-3A31-47C7-8474-7A3DE600680D}"/>
          </ac:cxnSpMkLst>
        </pc:cxnChg>
        <pc:cxnChg chg="add">
          <ac:chgData name="RIN Vidal" userId="119e4416c0e2cc60" providerId="Windows Live" clId="Web-{BF398D8A-71D9-42E0-A4C7-51D2AA04DCC5}" dt="2022-05-22T11:17:28.499" v="49"/>
          <ac:cxnSpMkLst>
            <pc:docMk/>
            <pc:sldMk cId="2822555753" sldId="267"/>
            <ac:cxnSpMk id="43" creationId="{0CB1C732-7193-4253-8746-850D090A6B4E}"/>
          </ac:cxnSpMkLst>
        </pc:cxnChg>
      </pc:sldChg>
      <pc:sldChg chg="addSp delSp modSp new mod setBg addAnim delAnim">
        <pc:chgData name="RIN Vidal" userId="119e4416c0e2cc60" providerId="Windows Live" clId="Web-{BF398D8A-71D9-42E0-A4C7-51D2AA04DCC5}" dt="2022-05-22T11:24:52.388" v="101"/>
        <pc:sldMkLst>
          <pc:docMk/>
          <pc:sldMk cId="1034989433" sldId="268"/>
        </pc:sldMkLst>
        <pc:spChg chg="mod">
          <ac:chgData name="RIN Vidal" userId="119e4416c0e2cc60" providerId="Windows Live" clId="Web-{BF398D8A-71D9-42E0-A4C7-51D2AA04DCC5}" dt="2022-05-22T11:24:52.388" v="101"/>
          <ac:spMkLst>
            <pc:docMk/>
            <pc:sldMk cId="1034989433" sldId="268"/>
            <ac:spMk id="2" creationId="{A0D24288-9CBD-7EC5-F6BD-46BBB8322A5F}"/>
          </ac:spMkLst>
        </pc:spChg>
        <pc:spChg chg="del">
          <ac:chgData name="RIN Vidal" userId="119e4416c0e2cc60" providerId="Windows Live" clId="Web-{BF398D8A-71D9-42E0-A4C7-51D2AA04DCC5}" dt="2022-05-22T11:23:41.023" v="92"/>
          <ac:spMkLst>
            <pc:docMk/>
            <pc:sldMk cId="1034989433" sldId="268"/>
            <ac:spMk id="3" creationId="{7EA1EB06-17FF-AA6F-C935-3199D51AE601}"/>
          </ac:spMkLst>
        </pc:spChg>
        <pc:spChg chg="add del">
          <ac:chgData name="RIN Vidal" userId="119e4416c0e2cc60" providerId="Windows Live" clId="Web-{BF398D8A-71D9-42E0-A4C7-51D2AA04DCC5}" dt="2022-05-22T11:24:52.388" v="101"/>
          <ac:spMkLst>
            <pc:docMk/>
            <pc:sldMk cId="1034989433" sldId="268"/>
            <ac:spMk id="7" creationId="{DD4C4B28-6B4B-4445-8535-F516D74E4AA9}"/>
          </ac:spMkLst>
        </pc:spChg>
        <pc:spChg chg="add del">
          <ac:chgData name="RIN Vidal" userId="119e4416c0e2cc60" providerId="Windows Live" clId="Web-{BF398D8A-71D9-42E0-A4C7-51D2AA04DCC5}" dt="2022-05-22T11:24:52.388" v="101"/>
          <ac:spMkLst>
            <pc:docMk/>
            <pc:sldMk cId="1034989433" sldId="268"/>
            <ac:spMk id="11" creationId="{55B419A7-F817-4767-8CCB-FB0E189C4ACD}"/>
          </ac:spMkLst>
        </pc:spChg>
        <pc:spChg chg="add del">
          <ac:chgData name="RIN Vidal" userId="119e4416c0e2cc60" providerId="Windows Live" clId="Web-{BF398D8A-71D9-42E0-A4C7-51D2AA04DCC5}" dt="2022-05-22T11:24:52.388" v="101"/>
          <ac:spMkLst>
            <pc:docMk/>
            <pc:sldMk cId="1034989433" sldId="268"/>
            <ac:spMk id="15" creationId="{F8B3EA0B-3940-4613-830F-9A701BADF728}"/>
          </ac:spMkLst>
        </pc:spChg>
        <pc:spChg chg="add del">
          <ac:chgData name="RIN Vidal" userId="119e4416c0e2cc60" providerId="Windows Live" clId="Web-{BF398D8A-71D9-42E0-A4C7-51D2AA04DCC5}" dt="2022-05-22T11:24:52.388" v="100"/>
          <ac:spMkLst>
            <pc:docMk/>
            <pc:sldMk cId="1034989433" sldId="268"/>
            <ac:spMk id="22" creationId="{DD4C4B28-6B4B-4445-8535-F516D74E4AA9}"/>
          </ac:spMkLst>
        </pc:spChg>
        <pc:spChg chg="add del">
          <ac:chgData name="RIN Vidal" userId="119e4416c0e2cc60" providerId="Windows Live" clId="Web-{BF398D8A-71D9-42E0-A4C7-51D2AA04DCC5}" dt="2022-05-22T11:24:52.388" v="100"/>
          <ac:spMkLst>
            <pc:docMk/>
            <pc:sldMk cId="1034989433" sldId="268"/>
            <ac:spMk id="26" creationId="{55B419A7-F817-4767-8CCB-FB0E189C4ACD}"/>
          </ac:spMkLst>
        </pc:spChg>
        <pc:spChg chg="add del">
          <ac:chgData name="RIN Vidal" userId="119e4416c0e2cc60" providerId="Windows Live" clId="Web-{BF398D8A-71D9-42E0-A4C7-51D2AA04DCC5}" dt="2022-05-22T11:24:52.388" v="100"/>
          <ac:spMkLst>
            <pc:docMk/>
            <pc:sldMk cId="1034989433" sldId="268"/>
            <ac:spMk id="30" creationId="{B3BE00DD-5F52-49B1-A83B-F2E555AC5D05}"/>
          </ac:spMkLst>
        </pc:spChg>
        <pc:spChg chg="add">
          <ac:chgData name="RIN Vidal" userId="119e4416c0e2cc60" providerId="Windows Live" clId="Web-{BF398D8A-71D9-42E0-A4C7-51D2AA04DCC5}" dt="2022-05-22T11:24:52.388" v="101"/>
          <ac:spMkLst>
            <pc:docMk/>
            <pc:sldMk cId="1034989433" sldId="268"/>
            <ac:spMk id="32" creationId="{DD4C4B28-6B4B-4445-8535-F516D74E4AA9}"/>
          </ac:spMkLst>
        </pc:spChg>
        <pc:spChg chg="add">
          <ac:chgData name="RIN Vidal" userId="119e4416c0e2cc60" providerId="Windows Live" clId="Web-{BF398D8A-71D9-42E0-A4C7-51D2AA04DCC5}" dt="2022-05-22T11:24:52.388" v="101"/>
          <ac:spMkLst>
            <pc:docMk/>
            <pc:sldMk cId="1034989433" sldId="268"/>
            <ac:spMk id="34" creationId="{60AA5DFF-F391-4D1C-B76E-4E130B8C98B8}"/>
          </ac:spMkLst>
        </pc:spChg>
        <pc:spChg chg="add">
          <ac:chgData name="RIN Vidal" userId="119e4416c0e2cc60" providerId="Windows Live" clId="Web-{BF398D8A-71D9-42E0-A4C7-51D2AA04DCC5}" dt="2022-05-22T11:24:52.388" v="101"/>
          <ac:spMkLst>
            <pc:docMk/>
            <pc:sldMk cId="1034989433" sldId="268"/>
            <ac:spMk id="35" creationId="{3570BDE2-3A2A-4B48-9B39-C9C6FBB0A5EC}"/>
          </ac:spMkLst>
        </pc:spChg>
        <pc:spChg chg="add">
          <ac:chgData name="RIN Vidal" userId="119e4416c0e2cc60" providerId="Windows Live" clId="Web-{BF398D8A-71D9-42E0-A4C7-51D2AA04DCC5}" dt="2022-05-22T11:24:52.388" v="101"/>
          <ac:spMkLst>
            <pc:docMk/>
            <pc:sldMk cId="1034989433" sldId="268"/>
            <ac:spMk id="36" creationId="{591326CA-698F-4F50-A3B5-4A709B6A12AC}"/>
          </ac:spMkLst>
        </pc:spChg>
        <pc:cxnChg chg="add del">
          <ac:chgData name="RIN Vidal" userId="119e4416c0e2cc60" providerId="Windows Live" clId="Web-{BF398D8A-71D9-42E0-A4C7-51D2AA04DCC5}" dt="2022-05-22T11:24:52.388" v="101"/>
          <ac:cxnSpMkLst>
            <pc:docMk/>
            <pc:sldMk cId="1034989433" sldId="268"/>
            <ac:cxnSpMk id="9" creationId="{0CB1C732-7193-4253-8746-850D090A6B4E}"/>
          </ac:cxnSpMkLst>
        </pc:cxnChg>
        <pc:cxnChg chg="add del">
          <ac:chgData name="RIN Vidal" userId="119e4416c0e2cc60" providerId="Windows Live" clId="Web-{BF398D8A-71D9-42E0-A4C7-51D2AA04DCC5}" dt="2022-05-22T11:24:52.388" v="101"/>
          <ac:cxnSpMkLst>
            <pc:docMk/>
            <pc:sldMk cId="1034989433" sldId="268"/>
            <ac:cxnSpMk id="13" creationId="{5FD019AA-952B-4B1F-936C-2012210EB074}"/>
          </ac:cxnSpMkLst>
        </pc:cxnChg>
        <pc:cxnChg chg="add del">
          <ac:chgData name="RIN Vidal" userId="119e4416c0e2cc60" providerId="Windows Live" clId="Web-{BF398D8A-71D9-42E0-A4C7-51D2AA04DCC5}" dt="2022-05-22T11:24:52.388" v="101"/>
          <ac:cxnSpMkLst>
            <pc:docMk/>
            <pc:sldMk cId="1034989433" sldId="268"/>
            <ac:cxnSpMk id="17" creationId="{ADEF486B-08F9-49C8-BDCF-55EC6CC45576}"/>
          </ac:cxnSpMkLst>
        </pc:cxnChg>
        <pc:cxnChg chg="add del">
          <ac:chgData name="RIN Vidal" userId="119e4416c0e2cc60" providerId="Windows Live" clId="Web-{BF398D8A-71D9-42E0-A4C7-51D2AA04DCC5}" dt="2022-05-22T11:24:52.388" v="100"/>
          <ac:cxnSpMkLst>
            <pc:docMk/>
            <pc:sldMk cId="1034989433" sldId="268"/>
            <ac:cxnSpMk id="24" creationId="{0CB1C732-7193-4253-8746-850D090A6B4E}"/>
          </ac:cxnSpMkLst>
        </pc:cxnChg>
        <pc:cxnChg chg="add del">
          <ac:chgData name="RIN Vidal" userId="119e4416c0e2cc60" providerId="Windows Live" clId="Web-{BF398D8A-71D9-42E0-A4C7-51D2AA04DCC5}" dt="2022-05-22T11:24:52.388" v="100"/>
          <ac:cxnSpMkLst>
            <pc:docMk/>
            <pc:sldMk cId="1034989433" sldId="268"/>
            <ac:cxnSpMk id="28" creationId="{DE3FB7FD-3883-4AFF-8349-2E3BBDA714EA}"/>
          </ac:cxnSpMkLst>
        </pc:cxnChg>
        <pc:cxnChg chg="add">
          <ac:chgData name="RIN Vidal" userId="119e4416c0e2cc60" providerId="Windows Live" clId="Web-{BF398D8A-71D9-42E0-A4C7-51D2AA04DCC5}" dt="2022-05-22T11:24:52.388" v="101"/>
          <ac:cxnSpMkLst>
            <pc:docMk/>
            <pc:sldMk cId="1034989433" sldId="268"/>
            <ac:cxnSpMk id="33" creationId="{0CB1C732-7193-4253-8746-850D090A6B4E}"/>
          </ac:cxnSpMkLst>
        </pc:cxnChg>
      </pc:sldChg>
      <pc:sldChg chg="addSp delSp modSp">
        <pc:chgData name="RIN Vidal" userId="119e4416c0e2cc60" providerId="Windows Live" clId="Web-{BF398D8A-71D9-42E0-A4C7-51D2AA04DCC5}" dt="2022-05-22T11:39:25.679" v="124" actId="1076"/>
        <pc:sldMkLst>
          <pc:docMk/>
          <pc:sldMk cId="2906139276" sldId="269"/>
        </pc:sldMkLst>
        <pc:graphicFrameChg chg="mod">
          <ac:chgData name="RIN Vidal" userId="119e4416c0e2cc60" providerId="Windows Live" clId="Web-{BF398D8A-71D9-42E0-A4C7-51D2AA04DCC5}" dt="2022-05-22T11:39:25.679" v="124" actId="1076"/>
          <ac:graphicFrameMkLst>
            <pc:docMk/>
            <pc:sldMk cId="2906139276" sldId="269"/>
            <ac:graphicFrameMk id="17" creationId="{6E0C2782-D340-0408-1570-5361D4D9597E}"/>
          </ac:graphicFrameMkLst>
        </pc:graphicFrameChg>
        <pc:picChg chg="add del mod">
          <ac:chgData name="RIN Vidal" userId="119e4416c0e2cc60" providerId="Windows Live" clId="Web-{BF398D8A-71D9-42E0-A4C7-51D2AA04DCC5}" dt="2022-05-22T11:29:55.267" v="111"/>
          <ac:picMkLst>
            <pc:docMk/>
            <pc:sldMk cId="2906139276" sldId="269"/>
            <ac:picMk id="41" creationId="{97C90D1D-E6A7-42B1-CDBF-9A781B2CFD80}"/>
          </ac:picMkLst>
        </pc:picChg>
        <pc:picChg chg="add del mod">
          <ac:chgData name="RIN Vidal" userId="119e4416c0e2cc60" providerId="Windows Live" clId="Web-{BF398D8A-71D9-42E0-A4C7-51D2AA04DCC5}" dt="2022-05-22T11:34:04.283" v="113"/>
          <ac:picMkLst>
            <pc:docMk/>
            <pc:sldMk cId="2906139276" sldId="269"/>
            <ac:picMk id="58" creationId="{B9688EC6-E343-001C-2D5F-AF381D540A01}"/>
          </ac:picMkLst>
        </pc:picChg>
        <pc:picChg chg="add del mod">
          <ac:chgData name="RIN Vidal" userId="119e4416c0e2cc60" providerId="Windows Live" clId="Web-{BF398D8A-71D9-42E0-A4C7-51D2AA04DCC5}" dt="2022-05-22T11:36:16.776" v="115"/>
          <ac:picMkLst>
            <pc:docMk/>
            <pc:sldMk cId="2906139276" sldId="269"/>
            <ac:picMk id="131" creationId="{B8892EF9-A09A-3ED9-3574-0F9F4CAECF70}"/>
          </ac:picMkLst>
        </pc:picChg>
        <pc:picChg chg="add del mod">
          <ac:chgData name="RIN Vidal" userId="119e4416c0e2cc60" providerId="Windows Live" clId="Web-{BF398D8A-71D9-42E0-A4C7-51D2AA04DCC5}" dt="2022-05-22T11:37:19.546" v="117"/>
          <ac:picMkLst>
            <pc:docMk/>
            <pc:sldMk cId="2906139276" sldId="269"/>
            <ac:picMk id="132" creationId="{21DEAA6B-B8F2-4B07-BED9-9431D60F9988}"/>
          </ac:picMkLst>
        </pc:picChg>
        <pc:picChg chg="add del mod">
          <ac:chgData name="RIN Vidal" userId="119e4416c0e2cc60" providerId="Windows Live" clId="Web-{BF398D8A-71D9-42E0-A4C7-51D2AA04DCC5}" dt="2022-05-22T11:39:21.038" v="123"/>
          <ac:picMkLst>
            <pc:docMk/>
            <pc:sldMk cId="2906139276" sldId="269"/>
            <ac:picMk id="133" creationId="{6BD14203-DB62-1E03-23A9-969BF6972F87}"/>
          </ac:picMkLst>
        </pc:picChg>
      </pc:sldChg>
      <pc:sldChg chg="delSp modSp new">
        <pc:chgData name="RIN Vidal" userId="119e4416c0e2cc60" providerId="Windows Live" clId="Web-{BF398D8A-71D9-42E0-A4C7-51D2AA04DCC5}" dt="2022-05-22T11:41:54.127" v="130"/>
        <pc:sldMkLst>
          <pc:docMk/>
          <pc:sldMk cId="778800009" sldId="270"/>
        </pc:sldMkLst>
        <pc:spChg chg="del">
          <ac:chgData name="RIN Vidal" userId="119e4416c0e2cc60" providerId="Windows Live" clId="Web-{BF398D8A-71D9-42E0-A4C7-51D2AA04DCC5}" dt="2022-05-22T11:40:29.855" v="126"/>
          <ac:spMkLst>
            <pc:docMk/>
            <pc:sldMk cId="778800009" sldId="270"/>
            <ac:spMk id="2" creationId="{05B28171-85D8-67B3-4D3D-2514EC5C76BC}"/>
          </ac:spMkLst>
        </pc:spChg>
        <pc:spChg chg="del">
          <ac:chgData name="RIN Vidal" userId="119e4416c0e2cc60" providerId="Windows Live" clId="Web-{BF398D8A-71D9-42E0-A4C7-51D2AA04DCC5}" dt="2022-05-22T11:40:31.496" v="127"/>
          <ac:spMkLst>
            <pc:docMk/>
            <pc:sldMk cId="778800009" sldId="270"/>
            <ac:spMk id="3" creationId="{FBB54687-6CE2-E9E6-FFB5-E8DAF7A0641A}"/>
          </ac:spMkLst>
        </pc:spChg>
        <pc:picChg chg="del mod">
          <ac:chgData name="RIN Vidal" userId="119e4416c0e2cc60" providerId="Windows Live" clId="Web-{BF398D8A-71D9-42E0-A4C7-51D2AA04DCC5}" dt="2022-05-22T11:41:54.127" v="130"/>
          <ac:picMkLst>
            <pc:docMk/>
            <pc:sldMk cId="778800009" sldId="270"/>
            <ac:picMk id="5" creationId="{E9E5392D-37B2-4A2D-7CF1-0453A1B04379}"/>
          </ac:picMkLst>
        </pc:picChg>
      </pc:sldChg>
    </pc:docChg>
  </pc:docChgLst>
  <pc:docChgLst>
    <pc:chgData name="RIN Vidal" userId="119e4416c0e2cc60" providerId="Windows Live" clId="Web-{91B99EFB-1317-48B0-966F-4A18FEEC3A48}"/>
    <pc:docChg chg="modSld">
      <pc:chgData name="RIN Vidal" userId="119e4416c0e2cc60" providerId="Windows Live" clId="Web-{91B99EFB-1317-48B0-966F-4A18FEEC3A48}" dt="2022-05-22T16:15:41.613" v="21" actId="1076"/>
      <pc:docMkLst>
        <pc:docMk/>
      </pc:docMkLst>
      <pc:sldChg chg="addSp delSp modSp">
        <pc:chgData name="RIN Vidal" userId="119e4416c0e2cc60" providerId="Windows Live" clId="Web-{91B99EFB-1317-48B0-966F-4A18FEEC3A48}" dt="2022-05-22T16:15:41.613" v="21" actId="1076"/>
        <pc:sldMkLst>
          <pc:docMk/>
          <pc:sldMk cId="2662242074" sldId="261"/>
        </pc:sldMkLst>
        <pc:spChg chg="mod">
          <ac:chgData name="RIN Vidal" userId="119e4416c0e2cc60" providerId="Windows Live" clId="Web-{91B99EFB-1317-48B0-966F-4A18FEEC3A48}" dt="2022-05-22T16:15:33.863" v="19" actId="20577"/>
          <ac:spMkLst>
            <pc:docMk/>
            <pc:sldMk cId="2662242074" sldId="261"/>
            <ac:spMk id="4" creationId="{79F0A3BC-AB3B-72E5-83B8-CBEA14387F74}"/>
          </ac:spMkLst>
        </pc:spChg>
        <pc:picChg chg="add del mod">
          <ac:chgData name="RIN Vidal" userId="119e4416c0e2cc60" providerId="Windows Live" clId="Web-{91B99EFB-1317-48B0-966F-4A18FEEC3A48}" dt="2022-05-22T16:14:52.440" v="15"/>
          <ac:picMkLst>
            <pc:docMk/>
            <pc:sldMk cId="2662242074" sldId="261"/>
            <ac:picMk id="3" creationId="{106F35C6-A114-160D-669A-584C073EBFB3}"/>
          </ac:picMkLst>
        </pc:picChg>
        <pc:picChg chg="add mod">
          <ac:chgData name="RIN Vidal" userId="119e4416c0e2cc60" providerId="Windows Live" clId="Web-{91B99EFB-1317-48B0-966F-4A18FEEC3A48}" dt="2022-05-22T16:15:41.613" v="21" actId="1076"/>
          <ac:picMkLst>
            <pc:docMk/>
            <pc:sldMk cId="2662242074" sldId="261"/>
            <ac:picMk id="5" creationId="{9397CAC9-9B4B-E99F-1D24-1C1AE44934FA}"/>
          </ac:picMkLst>
        </pc:picChg>
      </pc:sldChg>
      <pc:sldChg chg="addSp delSp modSp">
        <pc:chgData name="RIN Vidal" userId="119e4416c0e2cc60" providerId="Windows Live" clId="Web-{91B99EFB-1317-48B0-966F-4A18FEEC3A48}" dt="2022-05-22T16:14:35.783" v="10"/>
        <pc:sldMkLst>
          <pc:docMk/>
          <pc:sldMk cId="1034989433" sldId="268"/>
        </pc:sldMkLst>
        <pc:spChg chg="add del mod">
          <ac:chgData name="RIN Vidal" userId="119e4416c0e2cc60" providerId="Windows Live" clId="Web-{91B99EFB-1317-48B0-966F-4A18FEEC3A48}" dt="2022-05-22T16:14:35.783" v="10"/>
          <ac:spMkLst>
            <pc:docMk/>
            <pc:sldMk cId="1034989433" sldId="268"/>
            <ac:spMk id="3" creationId="{9376453E-02C7-20CD-062D-057EAB7A81B5}"/>
          </ac:spMkLst>
        </pc:spChg>
      </pc:sldChg>
    </pc:docChg>
  </pc:docChgLst>
  <pc:docChgLst>
    <pc:chgData name="RIN Vidal" userId="119e4416c0e2cc60" providerId="Windows Live" clId="Web-{21BDB567-7EE8-4DDC-8423-44FD1D42362A}"/>
    <pc:docChg chg="delSld">
      <pc:chgData name="RIN Vidal" userId="119e4416c0e2cc60" providerId="Windows Live" clId="Web-{21BDB567-7EE8-4DDC-8423-44FD1D42362A}" dt="2022-05-22T11:51:56.521" v="0"/>
      <pc:docMkLst>
        <pc:docMk/>
      </pc:docMkLst>
      <pc:sldChg chg="del">
        <pc:chgData name="RIN Vidal" userId="119e4416c0e2cc60" providerId="Windows Live" clId="Web-{21BDB567-7EE8-4DDC-8423-44FD1D42362A}" dt="2022-05-22T11:51:56.521" v="0"/>
        <pc:sldMkLst>
          <pc:docMk/>
          <pc:sldMk cId="778800009" sldId="270"/>
        </pc:sldMkLst>
      </pc:sldChg>
    </pc:docChg>
  </pc:docChgLst>
  <pc:docChgLst>
    <pc:chgData name="Joan Paz Garcia" userId="7147aebf1ee3d9be" providerId="LiveId" clId="{2BA59232-55EA-4748-AA5A-D67D0DDD253D}"/>
    <pc:docChg chg="undo custSel addSld delSld modSld sldOrd">
      <pc:chgData name="Joan Paz Garcia" userId="7147aebf1ee3d9be" providerId="LiveId" clId="{2BA59232-55EA-4748-AA5A-D67D0DDD253D}" dt="2022-05-23T08:50:15.376" v="2049" actId="1076"/>
      <pc:docMkLst>
        <pc:docMk/>
      </pc:docMkLst>
      <pc:sldChg chg="modSp mod">
        <pc:chgData name="Joan Paz Garcia" userId="7147aebf1ee3d9be" providerId="LiveId" clId="{2BA59232-55EA-4748-AA5A-D67D0DDD253D}" dt="2022-05-23T08:49:11.346" v="2048" actId="20577"/>
        <pc:sldMkLst>
          <pc:docMk/>
          <pc:sldMk cId="3559561734" sldId="256"/>
        </pc:sldMkLst>
        <pc:spChg chg="mod">
          <ac:chgData name="Joan Paz Garcia" userId="7147aebf1ee3d9be" providerId="LiveId" clId="{2BA59232-55EA-4748-AA5A-D67D0DDD253D}" dt="2022-05-23T08:49:11.346" v="2048" actId="20577"/>
          <ac:spMkLst>
            <pc:docMk/>
            <pc:sldMk cId="3559561734" sldId="256"/>
            <ac:spMk id="2" creationId="{9D3EF80F-EC19-9871-2B0B-C2101034C563}"/>
          </ac:spMkLst>
        </pc:spChg>
      </pc:sldChg>
      <pc:sldChg chg="addSp delSp modSp mod setBg setClrOvrMap">
        <pc:chgData name="Joan Paz Garcia" userId="7147aebf1ee3d9be" providerId="LiveId" clId="{2BA59232-55EA-4748-AA5A-D67D0DDD253D}" dt="2022-05-22T18:02:20.456" v="1676" actId="403"/>
        <pc:sldMkLst>
          <pc:docMk/>
          <pc:sldMk cId="1136331295" sldId="257"/>
        </pc:sldMkLst>
        <pc:spChg chg="mod">
          <ac:chgData name="Joan Paz Garcia" userId="7147aebf1ee3d9be" providerId="LiveId" clId="{2BA59232-55EA-4748-AA5A-D67D0DDD253D}" dt="2022-05-22T18:02:07.646" v="1672" actId="26606"/>
          <ac:spMkLst>
            <pc:docMk/>
            <pc:sldMk cId="1136331295" sldId="257"/>
            <ac:spMk id="2" creationId="{A088CACE-6BD9-74B2-AA90-7A41D6C684A2}"/>
          </ac:spMkLst>
        </pc:spChg>
        <pc:spChg chg="add del">
          <ac:chgData name="Joan Paz Garcia" userId="7147aebf1ee3d9be" providerId="LiveId" clId="{2BA59232-55EA-4748-AA5A-D67D0DDD253D}" dt="2022-05-22T18:02:07.646" v="1672" actId="26606"/>
          <ac:spMkLst>
            <pc:docMk/>
            <pc:sldMk cId="1136331295" sldId="257"/>
            <ac:spMk id="64" creationId="{C5176844-69C3-4F79-BE38-EA5BDDF4FEA4}"/>
          </ac:spMkLst>
        </pc:spChg>
        <pc:spChg chg="add del">
          <ac:chgData name="Joan Paz Garcia" userId="7147aebf1ee3d9be" providerId="LiveId" clId="{2BA59232-55EA-4748-AA5A-D67D0DDD253D}" dt="2022-05-22T18:02:07.646" v="1672" actId="26606"/>
          <ac:spMkLst>
            <pc:docMk/>
            <pc:sldMk cId="1136331295" sldId="257"/>
            <ac:spMk id="68" creationId="{A101E513-AF74-4E9D-A31F-99664250722D}"/>
          </ac:spMkLst>
        </pc:spChg>
        <pc:spChg chg="add">
          <ac:chgData name="Joan Paz Garcia" userId="7147aebf1ee3d9be" providerId="LiveId" clId="{2BA59232-55EA-4748-AA5A-D67D0DDD253D}" dt="2022-05-22T18:02:07.646" v="1672" actId="26606"/>
          <ac:spMkLst>
            <pc:docMk/>
            <pc:sldMk cId="1136331295" sldId="257"/>
            <ac:spMk id="70" creationId="{C5176844-69C3-4F79-BE38-EA5BDDF4FEA4}"/>
          </ac:spMkLst>
        </pc:spChg>
        <pc:spChg chg="add">
          <ac:chgData name="Joan Paz Garcia" userId="7147aebf1ee3d9be" providerId="LiveId" clId="{2BA59232-55EA-4748-AA5A-D67D0DDD253D}" dt="2022-05-22T18:02:07.646" v="1672" actId="26606"/>
          <ac:spMkLst>
            <pc:docMk/>
            <pc:sldMk cId="1136331295" sldId="257"/>
            <ac:spMk id="71" creationId="{A101E513-AF74-4E9D-A31F-99664250722D}"/>
          </ac:spMkLst>
        </pc:spChg>
        <pc:spChg chg="add del">
          <ac:chgData name="Joan Paz Garcia" userId="7147aebf1ee3d9be" providerId="LiveId" clId="{2BA59232-55EA-4748-AA5A-D67D0DDD253D}" dt="2022-05-22T18:01:56.884" v="1671" actId="26606"/>
          <ac:spMkLst>
            <pc:docMk/>
            <pc:sldMk cId="1136331295" sldId="257"/>
            <ac:spMk id="73" creationId="{C5176844-69C3-4F79-BE38-EA5BDDF4FEA4}"/>
          </ac:spMkLst>
        </pc:spChg>
        <pc:spChg chg="add del">
          <ac:chgData name="Joan Paz Garcia" userId="7147aebf1ee3d9be" providerId="LiveId" clId="{2BA59232-55EA-4748-AA5A-D67D0DDD253D}" dt="2022-05-22T18:01:56.884" v="1671" actId="26606"/>
          <ac:spMkLst>
            <pc:docMk/>
            <pc:sldMk cId="1136331295" sldId="257"/>
            <ac:spMk id="77" creationId="{CAF8A158-E51E-4253-820B-3970F73976B6}"/>
          </ac:spMkLst>
        </pc:spChg>
        <pc:spChg chg="add del">
          <ac:chgData name="Joan Paz Garcia" userId="7147aebf1ee3d9be" providerId="LiveId" clId="{2BA59232-55EA-4748-AA5A-D67D0DDD253D}" dt="2022-05-22T18:01:56.884" v="1671" actId="26606"/>
          <ac:spMkLst>
            <pc:docMk/>
            <pc:sldMk cId="1136331295" sldId="257"/>
            <ac:spMk id="79" creationId="{A101E513-AF74-4E9D-A31F-99664250722D}"/>
          </ac:spMkLst>
        </pc:spChg>
        <pc:graphicFrameChg chg="mod modGraphic">
          <ac:chgData name="Joan Paz Garcia" userId="7147aebf1ee3d9be" providerId="LiveId" clId="{2BA59232-55EA-4748-AA5A-D67D0DDD253D}" dt="2022-05-22T18:02:20.456" v="1676" actId="403"/>
          <ac:graphicFrameMkLst>
            <pc:docMk/>
            <pc:sldMk cId="1136331295" sldId="257"/>
            <ac:graphicFrameMk id="4" creationId="{1A94DB7D-5EBB-A34A-8F8E-A0EA1643EEF6}"/>
          </ac:graphicFrameMkLst>
        </pc:graphicFrameChg>
        <pc:cxnChg chg="add del">
          <ac:chgData name="Joan Paz Garcia" userId="7147aebf1ee3d9be" providerId="LiveId" clId="{2BA59232-55EA-4748-AA5A-D67D0DDD253D}" dt="2022-05-22T18:02:07.646" v="1672" actId="26606"/>
          <ac:cxnSpMkLst>
            <pc:docMk/>
            <pc:sldMk cId="1136331295" sldId="257"/>
            <ac:cxnSpMk id="66" creationId="{623022EF-4E43-4298-8E3D-DA5EF06176E9}"/>
          </ac:cxnSpMkLst>
        </pc:cxnChg>
        <pc:cxnChg chg="add del">
          <ac:chgData name="Joan Paz Garcia" userId="7147aebf1ee3d9be" providerId="LiveId" clId="{2BA59232-55EA-4748-AA5A-D67D0DDD253D}" dt="2022-05-22T18:01:56.884" v="1671" actId="26606"/>
          <ac:cxnSpMkLst>
            <pc:docMk/>
            <pc:sldMk cId="1136331295" sldId="257"/>
            <ac:cxnSpMk id="75" creationId="{33862825-C012-4895-A17E-F3D1F62D89DD}"/>
          </ac:cxnSpMkLst>
        </pc:cxnChg>
      </pc:sldChg>
      <pc:sldChg chg="addSp delSp modSp mod setBg setClrOvrMap">
        <pc:chgData name="Joan Paz Garcia" userId="7147aebf1ee3d9be" providerId="LiveId" clId="{2BA59232-55EA-4748-AA5A-D67D0DDD253D}" dt="2022-05-23T08:50:15.376" v="2049" actId="1076"/>
        <pc:sldMkLst>
          <pc:docMk/>
          <pc:sldMk cId="3253182999" sldId="259"/>
        </pc:sldMkLst>
        <pc:spChg chg="mod">
          <ac:chgData name="Joan Paz Garcia" userId="7147aebf1ee3d9be" providerId="LiveId" clId="{2BA59232-55EA-4748-AA5A-D67D0DDD253D}" dt="2022-05-23T08:50:15.376" v="2049" actId="1076"/>
          <ac:spMkLst>
            <pc:docMk/>
            <pc:sldMk cId="3253182999" sldId="259"/>
            <ac:spMk id="2" creationId="{291A983A-19BD-522A-97E9-926E14A33A07}"/>
          </ac:spMkLst>
        </pc:spChg>
        <pc:spChg chg="add del">
          <ac:chgData name="Joan Paz Garcia" userId="7147aebf1ee3d9be" providerId="LiveId" clId="{2BA59232-55EA-4748-AA5A-D67D0DDD253D}" dt="2022-05-22T17:52:44.243" v="1550" actId="26606"/>
          <ac:spMkLst>
            <pc:docMk/>
            <pc:sldMk cId="3253182999" sldId="259"/>
            <ac:spMk id="17" creationId="{C5176844-69C3-4F79-BE38-EA5BDDF4FEA4}"/>
          </ac:spMkLst>
        </pc:spChg>
        <pc:spChg chg="add del">
          <ac:chgData name="Joan Paz Garcia" userId="7147aebf1ee3d9be" providerId="LiveId" clId="{2BA59232-55EA-4748-AA5A-D67D0DDD253D}" dt="2022-05-22T17:52:44.243" v="1550" actId="26606"/>
          <ac:spMkLst>
            <pc:docMk/>
            <pc:sldMk cId="3253182999" sldId="259"/>
            <ac:spMk id="21" creationId="{A101E513-AF74-4E9D-A31F-99664250722D}"/>
          </ac:spMkLst>
        </pc:spChg>
        <pc:spChg chg="add">
          <ac:chgData name="Joan Paz Garcia" userId="7147aebf1ee3d9be" providerId="LiveId" clId="{2BA59232-55EA-4748-AA5A-D67D0DDD253D}" dt="2022-05-22T17:52:44.243" v="1550" actId="26606"/>
          <ac:spMkLst>
            <pc:docMk/>
            <pc:sldMk cId="3253182999" sldId="259"/>
            <ac:spMk id="24" creationId="{55B419A7-F817-4767-8CCB-FB0E189C4ACD}"/>
          </ac:spMkLst>
        </pc:spChg>
        <pc:spChg chg="add del">
          <ac:chgData name="Joan Paz Garcia" userId="7147aebf1ee3d9be" providerId="LiveId" clId="{2BA59232-55EA-4748-AA5A-D67D0DDD253D}" dt="2022-05-22T17:49:07.560" v="1542" actId="26606"/>
          <ac:spMkLst>
            <pc:docMk/>
            <pc:sldMk cId="3253182999" sldId="259"/>
            <ac:spMk id="25" creationId="{B4AC42D7-9DFC-5EED-1554-E0CE49987207}"/>
          </ac:spMkLst>
        </pc:spChg>
        <pc:spChg chg="add">
          <ac:chgData name="Joan Paz Garcia" userId="7147aebf1ee3d9be" providerId="LiveId" clId="{2BA59232-55EA-4748-AA5A-D67D0DDD253D}" dt="2022-05-22T17:52:44.243" v="1550" actId="26606"/>
          <ac:spMkLst>
            <pc:docMk/>
            <pc:sldMk cId="3253182999" sldId="259"/>
            <ac:spMk id="26" creationId="{DD4C4B28-6B4B-4445-8535-F516D74E4AA9}"/>
          </ac:spMkLst>
        </pc:spChg>
        <pc:spChg chg="add">
          <ac:chgData name="Joan Paz Garcia" userId="7147aebf1ee3d9be" providerId="LiveId" clId="{2BA59232-55EA-4748-AA5A-D67D0DDD253D}" dt="2022-05-22T17:52:44.243" v="1550" actId="26606"/>
          <ac:spMkLst>
            <pc:docMk/>
            <pc:sldMk cId="3253182999" sldId="259"/>
            <ac:spMk id="27" creationId="{7AF9319C-2D9B-4868-AEAE-37298EA0F4B9}"/>
          </ac:spMkLst>
        </pc:spChg>
        <pc:spChg chg="add del">
          <ac:chgData name="Joan Paz Garcia" userId="7147aebf1ee3d9be" providerId="LiveId" clId="{2BA59232-55EA-4748-AA5A-D67D0DDD253D}" dt="2022-05-22T17:49:07.560" v="1542" actId="26606"/>
          <ac:spMkLst>
            <pc:docMk/>
            <pc:sldMk cId="3253182999" sldId="259"/>
            <ac:spMk id="28" creationId="{C5176844-69C3-4F79-BE38-EA5BDDF4FEA4}"/>
          </ac:spMkLst>
        </pc:spChg>
        <pc:spChg chg="add">
          <ac:chgData name="Joan Paz Garcia" userId="7147aebf1ee3d9be" providerId="LiveId" clId="{2BA59232-55EA-4748-AA5A-D67D0DDD253D}" dt="2022-05-22T17:52:44.243" v="1550" actId="26606"/>
          <ac:spMkLst>
            <pc:docMk/>
            <pc:sldMk cId="3253182999" sldId="259"/>
            <ac:spMk id="29" creationId="{ADA271CD-3011-4A05-B4A3-80F1794684F2}"/>
          </ac:spMkLst>
        </pc:spChg>
        <pc:spChg chg="add del">
          <ac:chgData name="Joan Paz Garcia" userId="7147aebf1ee3d9be" providerId="LiveId" clId="{2BA59232-55EA-4748-AA5A-D67D0DDD253D}" dt="2022-05-22T17:49:07.560" v="1542" actId="26606"/>
          <ac:spMkLst>
            <pc:docMk/>
            <pc:sldMk cId="3253182999" sldId="259"/>
            <ac:spMk id="30" creationId="{4801A65E-633F-4588-97B1-BC706470A731}"/>
          </ac:spMkLst>
        </pc:spChg>
        <pc:spChg chg="add del">
          <ac:chgData name="Joan Paz Garcia" userId="7147aebf1ee3d9be" providerId="LiveId" clId="{2BA59232-55EA-4748-AA5A-D67D0DDD253D}" dt="2022-05-22T17:49:07.560" v="1542" actId="26606"/>
          <ac:spMkLst>
            <pc:docMk/>
            <pc:sldMk cId="3253182999" sldId="259"/>
            <ac:spMk id="32" creationId="{A101E513-AF74-4E9D-A31F-99664250722D}"/>
          </ac:spMkLst>
        </pc:spChg>
        <pc:spChg chg="add del">
          <ac:chgData name="Joan Paz Garcia" userId="7147aebf1ee3d9be" providerId="LiveId" clId="{2BA59232-55EA-4748-AA5A-D67D0DDD253D}" dt="2022-05-22T17:49:07.560" v="1542" actId="26606"/>
          <ac:spMkLst>
            <pc:docMk/>
            <pc:sldMk cId="3253182999" sldId="259"/>
            <ac:spMk id="36" creationId="{C590FD21-1685-4680-874A-40AF25D92623}"/>
          </ac:spMkLst>
        </pc:spChg>
        <pc:picChg chg="mod">
          <ac:chgData name="Joan Paz Garcia" userId="7147aebf1ee3d9be" providerId="LiveId" clId="{2BA59232-55EA-4748-AA5A-D67D0DDD253D}" dt="2022-05-22T17:52:44.243" v="1550" actId="26606"/>
          <ac:picMkLst>
            <pc:docMk/>
            <pc:sldMk cId="3253182999" sldId="259"/>
            <ac:picMk id="4" creationId="{90DD34A2-13C5-91D8-FB44-8E02C15C2262}"/>
          </ac:picMkLst>
        </pc:picChg>
        <pc:picChg chg="mod ord">
          <ac:chgData name="Joan Paz Garcia" userId="7147aebf1ee3d9be" providerId="LiveId" clId="{2BA59232-55EA-4748-AA5A-D67D0DDD253D}" dt="2022-05-22T17:52:44.243" v="1550" actId="26606"/>
          <ac:picMkLst>
            <pc:docMk/>
            <pc:sldMk cId="3253182999" sldId="259"/>
            <ac:picMk id="6" creationId="{A7E5A05A-F3CC-2AC6-AEA2-1360C2DD12C7}"/>
          </ac:picMkLst>
        </pc:picChg>
        <pc:cxnChg chg="add del">
          <ac:chgData name="Joan Paz Garcia" userId="7147aebf1ee3d9be" providerId="LiveId" clId="{2BA59232-55EA-4748-AA5A-D67D0DDD253D}" dt="2022-05-22T17:52:44.243" v="1550" actId="26606"/>
          <ac:cxnSpMkLst>
            <pc:docMk/>
            <pc:sldMk cId="3253182999" sldId="259"/>
            <ac:cxnSpMk id="19" creationId="{61A0812C-8DCE-4CA2-904B-A5A5C12CA4F3}"/>
          </ac:cxnSpMkLst>
        </pc:cxnChg>
        <pc:cxnChg chg="add">
          <ac:chgData name="Joan Paz Garcia" userId="7147aebf1ee3d9be" providerId="LiveId" clId="{2BA59232-55EA-4748-AA5A-D67D0DDD253D}" dt="2022-05-22T17:52:44.243" v="1550" actId="26606"/>
          <ac:cxnSpMkLst>
            <pc:docMk/>
            <pc:sldMk cId="3253182999" sldId="259"/>
            <ac:cxnSpMk id="23" creationId="{0CB1C732-7193-4253-8746-850D090A6B4E}"/>
          </ac:cxnSpMkLst>
        </pc:cxnChg>
        <pc:cxnChg chg="add del">
          <ac:chgData name="Joan Paz Garcia" userId="7147aebf1ee3d9be" providerId="LiveId" clId="{2BA59232-55EA-4748-AA5A-D67D0DDD253D}" dt="2022-05-22T17:49:07.560" v="1542" actId="26606"/>
          <ac:cxnSpMkLst>
            <pc:docMk/>
            <pc:sldMk cId="3253182999" sldId="259"/>
            <ac:cxnSpMk id="34" creationId="{AEF97C72-3F89-4F0A-9629-01818B389CF0}"/>
          </ac:cxnSpMkLst>
        </pc:cxnChg>
      </pc:sldChg>
      <pc:sldChg chg="addSp delSp modSp mod">
        <pc:chgData name="Joan Paz Garcia" userId="7147aebf1ee3d9be" providerId="LiveId" clId="{2BA59232-55EA-4748-AA5A-D67D0DDD253D}" dt="2022-05-22T11:49:58.931" v="724" actId="208"/>
        <pc:sldMkLst>
          <pc:docMk/>
          <pc:sldMk cId="2050777706" sldId="260"/>
        </pc:sldMkLst>
        <pc:spChg chg="mod">
          <ac:chgData name="Joan Paz Garcia" userId="7147aebf1ee3d9be" providerId="LiveId" clId="{2BA59232-55EA-4748-AA5A-D67D0DDD253D}" dt="2022-05-22T10:31:39.374" v="132" actId="27636"/>
          <ac:spMkLst>
            <pc:docMk/>
            <pc:sldMk cId="2050777706" sldId="260"/>
            <ac:spMk id="2" creationId="{602B1E07-3935-D0A7-2E13-3C00C6F9409E}"/>
          </ac:spMkLst>
        </pc:spChg>
        <pc:graphicFrameChg chg="mod">
          <ac:chgData name="Joan Paz Garcia" userId="7147aebf1ee3d9be" providerId="LiveId" clId="{2BA59232-55EA-4748-AA5A-D67D0DDD253D}" dt="2022-05-22T11:49:58.931" v="724" actId="208"/>
          <ac:graphicFrameMkLst>
            <pc:docMk/>
            <pc:sldMk cId="2050777706" sldId="260"/>
            <ac:graphicFrameMk id="4" creationId="{FA36C048-F436-979E-61E7-6CE20E03549B}"/>
          </ac:graphicFrameMkLst>
        </pc:graphicFrameChg>
        <pc:picChg chg="add del">
          <ac:chgData name="Joan Paz Garcia" userId="7147aebf1ee3d9be" providerId="LiveId" clId="{2BA59232-55EA-4748-AA5A-D67D0DDD253D}" dt="2022-05-22T11:40:31.155" v="582" actId="478"/>
          <ac:picMkLst>
            <pc:docMk/>
            <pc:sldMk cId="2050777706" sldId="260"/>
            <ac:picMk id="6" creationId="{226468AD-F7F2-80B2-D124-3EEB39C855AB}"/>
          </ac:picMkLst>
        </pc:picChg>
      </pc:sldChg>
      <pc:sldChg chg="addSp modSp mod">
        <pc:chgData name="Joan Paz Garcia" userId="7147aebf1ee3d9be" providerId="LiveId" clId="{2BA59232-55EA-4748-AA5A-D67D0DDD253D}" dt="2022-05-22T19:05:18.948" v="2045" actId="1038"/>
        <pc:sldMkLst>
          <pc:docMk/>
          <pc:sldMk cId="2662242074" sldId="261"/>
        </pc:sldMkLst>
        <pc:spChg chg="add mod">
          <ac:chgData name="Joan Paz Garcia" userId="7147aebf1ee3d9be" providerId="LiveId" clId="{2BA59232-55EA-4748-AA5A-D67D0DDD253D}" dt="2022-05-22T19:05:18.948" v="2045" actId="1038"/>
          <ac:spMkLst>
            <pc:docMk/>
            <pc:sldMk cId="2662242074" sldId="261"/>
            <ac:spMk id="6" creationId="{2D71BA1B-3448-08D4-B6D9-5E91FF562C40}"/>
          </ac:spMkLst>
        </pc:spChg>
        <pc:picChg chg="mod">
          <ac:chgData name="Joan Paz Garcia" userId="7147aebf1ee3d9be" providerId="LiveId" clId="{2BA59232-55EA-4748-AA5A-D67D0DDD253D}" dt="2022-05-22T18:03:16.346" v="1677" actId="1076"/>
          <ac:picMkLst>
            <pc:docMk/>
            <pc:sldMk cId="2662242074" sldId="261"/>
            <ac:picMk id="1026" creationId="{76FF0666-4D82-9400-BBE1-C261DA2C10AF}"/>
          </ac:picMkLst>
        </pc:picChg>
      </pc:sldChg>
      <pc:sldChg chg="addSp delSp modSp mod modTransition addAnim modAnim">
        <pc:chgData name="Joan Paz Garcia" userId="7147aebf1ee3d9be" providerId="LiveId" clId="{2BA59232-55EA-4748-AA5A-D67D0DDD253D}" dt="2022-05-22T18:26:15.911" v="2039"/>
        <pc:sldMkLst>
          <pc:docMk/>
          <pc:sldMk cId="2047356695" sldId="262"/>
        </pc:sldMkLst>
        <pc:spChg chg="mod">
          <ac:chgData name="Joan Paz Garcia" userId="7147aebf1ee3d9be" providerId="LiveId" clId="{2BA59232-55EA-4748-AA5A-D67D0DDD253D}" dt="2022-05-22T18:10:59.491" v="1780" actId="12"/>
          <ac:spMkLst>
            <pc:docMk/>
            <pc:sldMk cId="2047356695" sldId="262"/>
            <ac:spMk id="2" creationId="{E8978169-764B-6672-CCCB-CEF3214D56B7}"/>
          </ac:spMkLst>
        </pc:spChg>
        <pc:spChg chg="add del mod">
          <ac:chgData name="Joan Paz Garcia" userId="7147aebf1ee3d9be" providerId="LiveId" clId="{2BA59232-55EA-4748-AA5A-D67D0DDD253D}" dt="2022-05-22T18:05:10.155" v="1699" actId="767"/>
          <ac:spMkLst>
            <pc:docMk/>
            <pc:sldMk cId="2047356695" sldId="262"/>
            <ac:spMk id="3" creationId="{7D8D0D67-D55F-FFD4-5721-D7833E2487A6}"/>
          </ac:spMkLst>
        </pc:spChg>
        <pc:spChg chg="add del mod">
          <ac:chgData name="Joan Paz Garcia" userId="7147aebf1ee3d9be" providerId="LiveId" clId="{2BA59232-55EA-4748-AA5A-D67D0DDD253D}" dt="2022-05-22T18:10:06.139" v="1773" actId="767"/>
          <ac:spMkLst>
            <pc:docMk/>
            <pc:sldMk cId="2047356695" sldId="262"/>
            <ac:spMk id="4" creationId="{B9C959DD-0CBA-2183-4C9D-098475F89D93}"/>
          </ac:spMkLst>
        </pc:spChg>
        <pc:spChg chg="add mod">
          <ac:chgData name="Joan Paz Garcia" userId="7147aebf1ee3d9be" providerId="LiveId" clId="{2BA59232-55EA-4748-AA5A-D67D0DDD253D}" dt="2022-05-22T18:20:29.368" v="2012" actId="20577"/>
          <ac:spMkLst>
            <pc:docMk/>
            <pc:sldMk cId="2047356695" sldId="262"/>
            <ac:spMk id="5" creationId="{1AA09041-1B62-EEAE-EE2B-B0CE6850245C}"/>
          </ac:spMkLst>
        </pc:spChg>
        <pc:spChg chg="del">
          <ac:chgData name="Joan Paz Garcia" userId="7147aebf1ee3d9be" providerId="LiveId" clId="{2BA59232-55EA-4748-AA5A-D67D0DDD253D}" dt="2022-05-22T18:00:36.970" v="1665" actId="26606"/>
          <ac:spMkLst>
            <pc:docMk/>
            <pc:sldMk cId="2047356695" sldId="262"/>
            <ac:spMk id="11" creationId="{DD4C4B28-6B4B-4445-8535-F516D74E4AA9}"/>
          </ac:spMkLst>
        </pc:spChg>
        <pc:spChg chg="del">
          <ac:chgData name="Joan Paz Garcia" userId="7147aebf1ee3d9be" providerId="LiveId" clId="{2BA59232-55EA-4748-AA5A-D67D0DDD253D}" dt="2022-05-22T18:00:36.970" v="1665" actId="26606"/>
          <ac:spMkLst>
            <pc:docMk/>
            <pc:sldMk cId="2047356695" sldId="262"/>
            <ac:spMk id="15" creationId="{55B419A7-F817-4767-8CCB-FB0E189C4ACD}"/>
          </ac:spMkLst>
        </pc:spChg>
        <pc:spChg chg="del">
          <ac:chgData name="Joan Paz Garcia" userId="7147aebf1ee3d9be" providerId="LiveId" clId="{2BA59232-55EA-4748-AA5A-D67D0DDD253D}" dt="2022-05-22T18:00:36.970" v="1665" actId="26606"/>
          <ac:spMkLst>
            <pc:docMk/>
            <pc:sldMk cId="2047356695" sldId="262"/>
            <ac:spMk id="17" creationId="{E4398140-F067-40E9-892C-4DB04C70BC55}"/>
          </ac:spMkLst>
        </pc:spChg>
        <pc:spChg chg="del">
          <ac:chgData name="Joan Paz Garcia" userId="7147aebf1ee3d9be" providerId="LiveId" clId="{2BA59232-55EA-4748-AA5A-D67D0DDD253D}" dt="2022-05-22T18:00:36.970" v="1665" actId="26606"/>
          <ac:spMkLst>
            <pc:docMk/>
            <pc:sldMk cId="2047356695" sldId="262"/>
            <ac:spMk id="21" creationId="{7021D92D-08FF-45A6-9109-AC9462C7E8E3}"/>
          </ac:spMkLst>
        </pc:spChg>
        <pc:spChg chg="add">
          <ac:chgData name="Joan Paz Garcia" userId="7147aebf1ee3d9be" providerId="LiveId" clId="{2BA59232-55EA-4748-AA5A-D67D0DDD253D}" dt="2022-05-22T18:00:36.970" v="1665" actId="26606"/>
          <ac:spMkLst>
            <pc:docMk/>
            <pc:sldMk cId="2047356695" sldId="262"/>
            <ac:spMk id="29" creationId="{DD4C4B28-6B4B-4445-8535-F516D74E4AA9}"/>
          </ac:spMkLst>
        </pc:spChg>
        <pc:spChg chg="add">
          <ac:chgData name="Joan Paz Garcia" userId="7147aebf1ee3d9be" providerId="LiveId" clId="{2BA59232-55EA-4748-AA5A-D67D0DDD253D}" dt="2022-05-22T18:00:36.970" v="1665" actId="26606"/>
          <ac:spMkLst>
            <pc:docMk/>
            <pc:sldMk cId="2047356695" sldId="262"/>
            <ac:spMk id="30" creationId="{55B419A7-F817-4767-8CCB-FB0E189C4ACD}"/>
          </ac:spMkLst>
        </pc:spChg>
        <pc:spChg chg="add">
          <ac:chgData name="Joan Paz Garcia" userId="7147aebf1ee3d9be" providerId="LiveId" clId="{2BA59232-55EA-4748-AA5A-D67D0DDD253D}" dt="2022-05-22T18:00:36.970" v="1665" actId="26606"/>
          <ac:spMkLst>
            <pc:docMk/>
            <pc:sldMk cId="2047356695" sldId="262"/>
            <ac:spMk id="32" creationId="{9FBB9AF1-CE92-475C-A47B-5FC32922B3E9}"/>
          </ac:spMkLst>
        </pc:spChg>
        <pc:spChg chg="add">
          <ac:chgData name="Joan Paz Garcia" userId="7147aebf1ee3d9be" providerId="LiveId" clId="{2BA59232-55EA-4748-AA5A-D67D0DDD253D}" dt="2022-05-22T18:00:36.970" v="1665" actId="26606"/>
          <ac:spMkLst>
            <pc:docMk/>
            <pc:sldMk cId="2047356695" sldId="262"/>
            <ac:spMk id="36" creationId="{7021D92D-08FF-45A6-9109-AC9462C7E8E3}"/>
          </ac:spMkLst>
        </pc:spChg>
        <pc:cxnChg chg="del">
          <ac:chgData name="Joan Paz Garcia" userId="7147aebf1ee3d9be" providerId="LiveId" clId="{2BA59232-55EA-4748-AA5A-D67D0DDD253D}" dt="2022-05-22T18:00:36.970" v="1665" actId="26606"/>
          <ac:cxnSpMkLst>
            <pc:docMk/>
            <pc:sldMk cId="2047356695" sldId="262"/>
            <ac:cxnSpMk id="13" creationId="{0CB1C732-7193-4253-8746-850D090A6B4E}"/>
          </ac:cxnSpMkLst>
        </pc:cxnChg>
        <pc:cxnChg chg="del">
          <ac:chgData name="Joan Paz Garcia" userId="7147aebf1ee3d9be" providerId="LiveId" clId="{2BA59232-55EA-4748-AA5A-D67D0DDD253D}" dt="2022-05-22T18:00:36.970" v="1665" actId="26606"/>
          <ac:cxnSpMkLst>
            <pc:docMk/>
            <pc:sldMk cId="2047356695" sldId="262"/>
            <ac:cxnSpMk id="19" creationId="{17726E8A-324C-4684-96F2-AFDDFB2F1441}"/>
          </ac:cxnSpMkLst>
        </pc:cxnChg>
        <pc:cxnChg chg="add">
          <ac:chgData name="Joan Paz Garcia" userId="7147aebf1ee3d9be" providerId="LiveId" clId="{2BA59232-55EA-4748-AA5A-D67D0DDD253D}" dt="2022-05-22T18:00:36.970" v="1665" actId="26606"/>
          <ac:cxnSpMkLst>
            <pc:docMk/>
            <pc:sldMk cId="2047356695" sldId="262"/>
            <ac:cxnSpMk id="28" creationId="{0CB1C732-7193-4253-8746-850D090A6B4E}"/>
          </ac:cxnSpMkLst>
        </pc:cxnChg>
        <pc:cxnChg chg="add">
          <ac:chgData name="Joan Paz Garcia" userId="7147aebf1ee3d9be" providerId="LiveId" clId="{2BA59232-55EA-4748-AA5A-D67D0DDD253D}" dt="2022-05-22T18:00:36.970" v="1665" actId="26606"/>
          <ac:cxnSpMkLst>
            <pc:docMk/>
            <pc:sldMk cId="2047356695" sldId="262"/>
            <ac:cxnSpMk id="34" creationId="{D81E42A3-743C-4C15-9DA8-93AA9AEBFB17}"/>
          </ac:cxnSpMkLst>
        </pc:cxnChg>
      </pc:sldChg>
      <pc:sldChg chg="addSp modSp mod">
        <pc:chgData name="Joan Paz Garcia" userId="7147aebf1ee3d9be" providerId="LiveId" clId="{2BA59232-55EA-4748-AA5A-D67D0DDD253D}" dt="2022-05-22T10:31:50.306" v="134" actId="255"/>
        <pc:sldMkLst>
          <pc:docMk/>
          <pc:sldMk cId="4075375587" sldId="263"/>
        </pc:sldMkLst>
        <pc:spChg chg="mod">
          <ac:chgData name="Joan Paz Garcia" userId="7147aebf1ee3d9be" providerId="LiveId" clId="{2BA59232-55EA-4748-AA5A-D67D0DDD253D}" dt="2022-05-22T10:31:50.306" v="134" actId="255"/>
          <ac:spMkLst>
            <pc:docMk/>
            <pc:sldMk cId="4075375587" sldId="263"/>
            <ac:spMk id="2" creationId="{4EA9457E-B0CC-0F83-A283-0A7DECA9681C}"/>
          </ac:spMkLst>
        </pc:spChg>
        <pc:spChg chg="add mod">
          <ac:chgData name="Joan Paz Garcia" userId="7147aebf1ee3d9be" providerId="LiveId" clId="{2BA59232-55EA-4748-AA5A-D67D0DDD253D}" dt="2022-05-22T10:17:52.952" v="47" actId="208"/>
          <ac:spMkLst>
            <pc:docMk/>
            <pc:sldMk cId="4075375587" sldId="263"/>
            <ac:spMk id="22" creationId="{66E3C930-6A01-4262-4E11-B43CEDD38153}"/>
          </ac:spMkLst>
        </pc:spChg>
        <pc:spChg chg="add mod">
          <ac:chgData name="Joan Paz Garcia" userId="7147aebf1ee3d9be" providerId="LiveId" clId="{2BA59232-55EA-4748-AA5A-D67D0DDD253D}" dt="2022-05-22T10:19:11.481" v="88" actId="1076"/>
          <ac:spMkLst>
            <pc:docMk/>
            <pc:sldMk cId="4075375587" sldId="263"/>
            <ac:spMk id="32" creationId="{33B21E79-419C-F285-D9F5-776E19451A77}"/>
          </ac:spMkLst>
        </pc:spChg>
      </pc:sldChg>
      <pc:sldChg chg="new del">
        <pc:chgData name="Joan Paz Garcia" userId="7147aebf1ee3d9be" providerId="LiveId" clId="{2BA59232-55EA-4748-AA5A-D67D0DDD253D}" dt="2022-05-22T10:32:38.034" v="137" actId="2696"/>
        <pc:sldMkLst>
          <pc:docMk/>
          <pc:sldMk cId="2441638204" sldId="264"/>
        </pc:sldMkLst>
      </pc:sldChg>
      <pc:sldChg chg="addSp delSp modSp add mod">
        <pc:chgData name="Joan Paz Garcia" userId="7147aebf1ee3d9be" providerId="LiveId" clId="{2BA59232-55EA-4748-AA5A-D67D0DDD253D}" dt="2022-05-22T18:24:07.432" v="2035" actId="1076"/>
        <pc:sldMkLst>
          <pc:docMk/>
          <pc:sldMk cId="65486775" sldId="265"/>
        </pc:sldMkLst>
        <pc:spChg chg="mod">
          <ac:chgData name="Joan Paz Garcia" userId="7147aebf1ee3d9be" providerId="LiveId" clId="{2BA59232-55EA-4748-AA5A-D67D0DDD253D}" dt="2022-05-22T10:33:04.630" v="153" actId="20577"/>
          <ac:spMkLst>
            <pc:docMk/>
            <pc:sldMk cId="65486775" sldId="265"/>
            <ac:spMk id="2" creationId="{4EA9457E-B0CC-0F83-A283-0A7DECA9681C}"/>
          </ac:spMkLst>
        </pc:spChg>
        <pc:spChg chg="add del mod">
          <ac:chgData name="Joan Paz Garcia" userId="7147aebf1ee3d9be" providerId="LiveId" clId="{2BA59232-55EA-4748-AA5A-D67D0DDD253D}" dt="2022-05-22T10:37:59.540" v="155" actId="478"/>
          <ac:spMkLst>
            <pc:docMk/>
            <pc:sldMk cId="65486775" sldId="265"/>
            <ac:spMk id="4" creationId="{9AD36C3F-6CED-C4F2-F995-0739285FB4FB}"/>
          </ac:spMkLst>
        </pc:spChg>
        <pc:spChg chg="del">
          <ac:chgData name="Joan Paz Garcia" userId="7147aebf1ee3d9be" providerId="LiveId" clId="{2BA59232-55EA-4748-AA5A-D67D0DDD253D}" dt="2022-05-22T10:38:03.853" v="161" actId="478"/>
          <ac:spMkLst>
            <pc:docMk/>
            <pc:sldMk cId="65486775" sldId="265"/>
            <ac:spMk id="22" creationId="{66E3C930-6A01-4262-4E11-B43CEDD38153}"/>
          </ac:spMkLst>
        </pc:spChg>
        <pc:spChg chg="del">
          <ac:chgData name="Joan Paz Garcia" userId="7147aebf1ee3d9be" providerId="LiveId" clId="{2BA59232-55EA-4748-AA5A-D67D0DDD253D}" dt="2022-05-22T10:38:01.752" v="158" actId="478"/>
          <ac:spMkLst>
            <pc:docMk/>
            <pc:sldMk cId="65486775" sldId="265"/>
            <ac:spMk id="32" creationId="{33B21E79-419C-F285-D9F5-776E19451A77}"/>
          </ac:spMkLst>
        </pc:spChg>
        <pc:graphicFrameChg chg="add mod modGraphic">
          <ac:chgData name="Joan Paz Garcia" userId="7147aebf1ee3d9be" providerId="LiveId" clId="{2BA59232-55EA-4748-AA5A-D67D0DDD253D}" dt="2022-05-22T18:22:28.362" v="2016" actId="403"/>
          <ac:graphicFrameMkLst>
            <pc:docMk/>
            <pc:sldMk cId="65486775" sldId="265"/>
            <ac:graphicFrameMk id="5" creationId="{CB9CDA36-4931-33C3-2853-449A548EF228}"/>
          </ac:graphicFrameMkLst>
        </pc:graphicFrameChg>
        <pc:graphicFrameChg chg="add mod modGraphic">
          <ac:chgData name="Joan Paz Garcia" userId="7147aebf1ee3d9be" providerId="LiveId" clId="{2BA59232-55EA-4748-AA5A-D67D0DDD253D}" dt="2022-05-22T18:24:07.432" v="2035" actId="1076"/>
          <ac:graphicFrameMkLst>
            <pc:docMk/>
            <pc:sldMk cId="65486775" sldId="265"/>
            <ac:graphicFrameMk id="16" creationId="{4C290845-78E5-0C30-6AAA-7A2ABA3F26F4}"/>
          </ac:graphicFrameMkLst>
        </pc:graphicFrameChg>
        <pc:picChg chg="del">
          <ac:chgData name="Joan Paz Garcia" userId="7147aebf1ee3d9be" providerId="LiveId" clId="{2BA59232-55EA-4748-AA5A-D67D0DDD253D}" dt="2022-05-22T10:38:03.125" v="160" actId="478"/>
          <ac:picMkLst>
            <pc:docMk/>
            <pc:sldMk cId="65486775" sldId="265"/>
            <ac:picMk id="3" creationId="{61CA7D53-57D0-8C26-E0EA-6E4C16A38BDB}"/>
          </ac:picMkLst>
        </pc:picChg>
        <pc:picChg chg="del">
          <ac:chgData name="Joan Paz Garcia" userId="7147aebf1ee3d9be" providerId="LiveId" clId="{2BA59232-55EA-4748-AA5A-D67D0DDD253D}" dt="2022-05-22T10:38:00.855" v="157" actId="478"/>
          <ac:picMkLst>
            <pc:docMk/>
            <pc:sldMk cId="65486775" sldId="265"/>
            <ac:picMk id="30" creationId="{FDC00484-49AE-669E-9385-4DA8A31190B7}"/>
          </ac:picMkLst>
        </pc:picChg>
        <pc:picChg chg="del">
          <ac:chgData name="Joan Paz Garcia" userId="7147aebf1ee3d9be" providerId="LiveId" clId="{2BA59232-55EA-4748-AA5A-D67D0DDD253D}" dt="2022-05-22T10:37:56.433" v="154" actId="478"/>
          <ac:picMkLst>
            <pc:docMk/>
            <pc:sldMk cId="65486775" sldId="265"/>
            <ac:picMk id="2054" creationId="{2E188FC3-0113-B5B1-3E14-CFD2B4AD569A}"/>
          </ac:picMkLst>
        </pc:picChg>
        <pc:picChg chg="del">
          <ac:chgData name="Joan Paz Garcia" userId="7147aebf1ee3d9be" providerId="LiveId" clId="{2BA59232-55EA-4748-AA5A-D67D0DDD253D}" dt="2022-05-22T10:38:02.333" v="159" actId="478"/>
          <ac:picMkLst>
            <pc:docMk/>
            <pc:sldMk cId="65486775" sldId="265"/>
            <ac:picMk id="2056" creationId="{A7E3C571-3094-B06C-19C2-EE549BB12987}"/>
          </ac:picMkLst>
        </pc:picChg>
        <pc:picChg chg="del">
          <ac:chgData name="Joan Paz Garcia" userId="7147aebf1ee3d9be" providerId="LiveId" clId="{2BA59232-55EA-4748-AA5A-D67D0DDD253D}" dt="2022-05-22T10:38:00.132" v="156" actId="478"/>
          <ac:picMkLst>
            <pc:docMk/>
            <pc:sldMk cId="65486775" sldId="265"/>
            <ac:picMk id="2058" creationId="{4646B0CC-A443-4F84-C36B-469C3BF8DEB0}"/>
          </ac:picMkLst>
        </pc:picChg>
        <pc:picChg chg="add mod">
          <ac:chgData name="Joan Paz Garcia" userId="7147aebf1ee3d9be" providerId="LiveId" clId="{2BA59232-55EA-4748-AA5A-D67D0DDD253D}" dt="2022-05-22T10:39:01.673" v="178" actId="1076"/>
          <ac:picMkLst>
            <pc:docMk/>
            <pc:sldMk cId="65486775" sldId="265"/>
            <ac:picMk id="3074" creationId="{EEDEF189-449C-BDDD-79D6-C850E95EC4DD}"/>
          </ac:picMkLst>
        </pc:picChg>
      </pc:sldChg>
      <pc:sldChg chg="addSp delSp modSp add mod">
        <pc:chgData name="Joan Paz Garcia" userId="7147aebf1ee3d9be" providerId="LiveId" clId="{2BA59232-55EA-4748-AA5A-D67D0DDD253D}" dt="2022-05-22T18:25:02.069" v="2036"/>
        <pc:sldMkLst>
          <pc:docMk/>
          <pc:sldMk cId="3155380924" sldId="266"/>
        </pc:sldMkLst>
        <pc:spChg chg="mod">
          <ac:chgData name="Joan Paz Garcia" userId="7147aebf1ee3d9be" providerId="LiveId" clId="{2BA59232-55EA-4748-AA5A-D67D0DDD253D}" dt="2022-05-22T18:25:02.069" v="2036"/>
          <ac:spMkLst>
            <pc:docMk/>
            <pc:sldMk cId="3155380924" sldId="266"/>
            <ac:spMk id="2" creationId="{4EA9457E-B0CC-0F83-A283-0A7DECA9681C}"/>
          </ac:spMkLst>
        </pc:spChg>
        <pc:graphicFrameChg chg="add mod modGraphic">
          <ac:chgData name="Joan Paz Garcia" userId="7147aebf1ee3d9be" providerId="LiveId" clId="{2BA59232-55EA-4748-AA5A-D67D0DDD253D}" dt="2022-05-22T17:57:33.536" v="1661" actId="255"/>
          <ac:graphicFrameMkLst>
            <pc:docMk/>
            <pc:sldMk cId="3155380924" sldId="266"/>
            <ac:graphicFrameMk id="3" creationId="{5924736C-641A-3A0D-EF26-F281369AD26F}"/>
          </ac:graphicFrameMkLst>
        </pc:graphicFrameChg>
        <pc:graphicFrameChg chg="add del mod">
          <ac:chgData name="Joan Paz Garcia" userId="7147aebf1ee3d9be" providerId="LiveId" clId="{2BA59232-55EA-4748-AA5A-D67D0DDD253D}" dt="2022-05-22T17:56:36.800" v="1644" actId="478"/>
          <ac:graphicFrameMkLst>
            <pc:docMk/>
            <pc:sldMk cId="3155380924" sldId="266"/>
            <ac:graphicFrameMk id="5" creationId="{CB9CDA36-4931-33C3-2853-449A548EF228}"/>
          </ac:graphicFrameMkLst>
        </pc:graphicFrameChg>
        <pc:graphicFrameChg chg="del">
          <ac:chgData name="Joan Paz Garcia" userId="7147aebf1ee3d9be" providerId="LiveId" clId="{2BA59232-55EA-4748-AA5A-D67D0DDD253D}" dt="2022-05-22T11:15:29.706" v="450" actId="478"/>
          <ac:graphicFrameMkLst>
            <pc:docMk/>
            <pc:sldMk cId="3155380924" sldId="266"/>
            <ac:graphicFrameMk id="16" creationId="{4C290845-78E5-0C30-6AAA-7A2ABA3F26F4}"/>
          </ac:graphicFrameMkLst>
        </pc:graphicFrameChg>
        <pc:picChg chg="del">
          <ac:chgData name="Joan Paz Garcia" userId="7147aebf1ee3d9be" providerId="LiveId" clId="{2BA59232-55EA-4748-AA5A-D67D0DDD253D}" dt="2022-05-22T11:08:16.918" v="411" actId="478"/>
          <ac:picMkLst>
            <pc:docMk/>
            <pc:sldMk cId="3155380924" sldId="266"/>
            <ac:picMk id="3074" creationId="{EEDEF189-449C-BDDD-79D6-C850E95EC4DD}"/>
          </ac:picMkLst>
        </pc:picChg>
        <pc:picChg chg="add mod">
          <ac:chgData name="Joan Paz Garcia" userId="7147aebf1ee3d9be" providerId="LiveId" clId="{2BA59232-55EA-4748-AA5A-D67D0DDD253D}" dt="2022-05-22T11:21:58.388" v="501" actId="1035"/>
          <ac:picMkLst>
            <pc:docMk/>
            <pc:sldMk cId="3155380924" sldId="266"/>
            <ac:picMk id="4098" creationId="{1E6CCBEE-EFB4-B295-6323-501FD39F1C35}"/>
          </ac:picMkLst>
        </pc:picChg>
      </pc:sldChg>
      <pc:sldChg chg="delSp mod">
        <pc:chgData name="Joan Paz Garcia" userId="7147aebf1ee3d9be" providerId="LiveId" clId="{2BA59232-55EA-4748-AA5A-D67D0DDD253D}" dt="2022-05-22T18:29:48.711" v="2040" actId="478"/>
        <pc:sldMkLst>
          <pc:docMk/>
          <pc:sldMk cId="1034989433" sldId="268"/>
        </pc:sldMkLst>
        <pc:spChg chg="del">
          <ac:chgData name="Joan Paz Garcia" userId="7147aebf1ee3d9be" providerId="LiveId" clId="{2BA59232-55EA-4748-AA5A-D67D0DDD253D}" dt="2022-05-22T18:29:48.711" v="2040" actId="478"/>
          <ac:spMkLst>
            <pc:docMk/>
            <pc:sldMk cId="1034989433" sldId="268"/>
            <ac:spMk id="3" creationId="{4DCF99D5-A360-7698-4865-F3519CBBF4EF}"/>
          </ac:spMkLst>
        </pc:spChg>
      </pc:sldChg>
      <pc:sldChg chg="addSp delSp modSp add mod ord">
        <pc:chgData name="Joan Paz Garcia" userId="7147aebf1ee3d9be" providerId="LiveId" clId="{2BA59232-55EA-4748-AA5A-D67D0DDD253D}" dt="2022-05-22T11:50:28.203" v="729" actId="208"/>
        <pc:sldMkLst>
          <pc:docMk/>
          <pc:sldMk cId="2906139276" sldId="269"/>
        </pc:sldMkLst>
        <pc:spChg chg="mod">
          <ac:chgData name="Joan Paz Garcia" userId="7147aebf1ee3d9be" providerId="LiveId" clId="{2BA59232-55EA-4748-AA5A-D67D0DDD253D}" dt="2022-05-22T11:36:02.387" v="578" actId="1076"/>
          <ac:spMkLst>
            <pc:docMk/>
            <pc:sldMk cId="2906139276" sldId="269"/>
            <ac:spMk id="2" creationId="{602B1E07-3935-D0A7-2E13-3C00C6F9409E}"/>
          </ac:spMkLst>
        </pc:spChg>
        <pc:spChg chg="add del mod">
          <ac:chgData name="Joan Paz Garcia" userId="7147aebf1ee3d9be" providerId="LiveId" clId="{2BA59232-55EA-4748-AA5A-D67D0DDD253D}" dt="2022-05-22T11:35:19.917" v="572" actId="478"/>
          <ac:spMkLst>
            <pc:docMk/>
            <pc:sldMk cId="2906139276" sldId="269"/>
            <ac:spMk id="5" creationId="{6E525D3C-8A67-D32F-C136-3499AA5B620F}"/>
          </ac:spMkLst>
        </pc:spChg>
        <pc:spChg chg="del">
          <ac:chgData name="Joan Paz Garcia" userId="7147aebf1ee3d9be" providerId="LiveId" clId="{2BA59232-55EA-4748-AA5A-D67D0DDD253D}" dt="2022-05-22T11:29:24.430" v="536" actId="26606"/>
          <ac:spMkLst>
            <pc:docMk/>
            <pc:sldMk cId="2906139276" sldId="269"/>
            <ac:spMk id="68" creationId="{A101E513-AF74-4E9D-A31F-99664250722D}"/>
          </ac:spMkLst>
        </pc:spChg>
        <pc:spChg chg="del">
          <ac:chgData name="Joan Paz Garcia" userId="7147aebf1ee3d9be" providerId="LiveId" clId="{2BA59232-55EA-4748-AA5A-D67D0DDD253D}" dt="2022-05-22T11:29:24.430" v="536" actId="26606"/>
          <ac:spMkLst>
            <pc:docMk/>
            <pc:sldMk cId="2906139276" sldId="269"/>
            <ac:spMk id="69" creationId="{C5176844-69C3-4F79-BE38-EA5BDDF4FEA4}"/>
          </ac:spMkLst>
        </pc:spChg>
        <pc:spChg chg="del">
          <ac:chgData name="Joan Paz Garcia" userId="7147aebf1ee3d9be" providerId="LiveId" clId="{2BA59232-55EA-4748-AA5A-D67D0DDD253D}" dt="2022-05-22T11:29:24.430" v="536" actId="26606"/>
          <ac:spMkLst>
            <pc:docMk/>
            <pc:sldMk cId="2906139276" sldId="269"/>
            <ac:spMk id="70" creationId="{16E28E80-59C7-4175-93FA-B5F52391B6EC}"/>
          </ac:spMkLst>
        </pc:spChg>
        <pc:spChg chg="add">
          <ac:chgData name="Joan Paz Garcia" userId="7147aebf1ee3d9be" providerId="LiveId" clId="{2BA59232-55EA-4748-AA5A-D67D0DDD253D}" dt="2022-05-22T11:29:24.430" v="536" actId="26606"/>
          <ac:spMkLst>
            <pc:docMk/>
            <pc:sldMk cId="2906139276" sldId="269"/>
            <ac:spMk id="135" creationId="{C5176844-69C3-4F79-BE38-EA5BDDF4FEA4}"/>
          </ac:spMkLst>
        </pc:spChg>
        <pc:spChg chg="add">
          <ac:chgData name="Joan Paz Garcia" userId="7147aebf1ee3d9be" providerId="LiveId" clId="{2BA59232-55EA-4748-AA5A-D67D0DDD253D}" dt="2022-05-22T11:29:24.430" v="536" actId="26606"/>
          <ac:spMkLst>
            <pc:docMk/>
            <pc:sldMk cId="2906139276" sldId="269"/>
            <ac:spMk id="139" creationId="{A101E513-AF74-4E9D-A31F-99664250722D}"/>
          </ac:spMkLst>
        </pc:spChg>
        <pc:graphicFrameChg chg="del mod ord modGraphic">
          <ac:chgData name="Joan Paz Garcia" userId="7147aebf1ee3d9be" providerId="LiveId" clId="{2BA59232-55EA-4748-AA5A-D67D0DDD253D}" dt="2022-05-22T11:35:13.520" v="570" actId="478"/>
          <ac:graphicFrameMkLst>
            <pc:docMk/>
            <pc:sldMk cId="2906139276" sldId="269"/>
            <ac:graphicFrameMk id="4" creationId="{FA36C048-F436-979E-61E7-6CE20E03549B}"/>
          </ac:graphicFrameMkLst>
        </pc:graphicFrameChg>
        <pc:graphicFrameChg chg="add del mod">
          <ac:chgData name="Joan Paz Garcia" userId="7147aebf1ee3d9be" providerId="LiveId" clId="{2BA59232-55EA-4748-AA5A-D67D0DDD253D}" dt="2022-05-22T11:43:41.800" v="597" actId="478"/>
          <ac:graphicFrameMkLst>
            <pc:docMk/>
            <pc:sldMk cId="2906139276" sldId="269"/>
            <ac:graphicFrameMk id="17" creationId="{6E0C2782-D340-0408-1570-5361D4D9597E}"/>
          </ac:graphicFrameMkLst>
        </pc:graphicFrameChg>
        <pc:graphicFrameChg chg="add mod">
          <ac:chgData name="Joan Paz Garcia" userId="7147aebf1ee3d9be" providerId="LiveId" clId="{2BA59232-55EA-4748-AA5A-D67D0DDD253D}" dt="2022-05-22T11:50:28.203" v="729" actId="208"/>
          <ac:graphicFrameMkLst>
            <pc:docMk/>
            <pc:sldMk cId="2906139276" sldId="269"/>
            <ac:graphicFrameMk id="21" creationId="{F418027A-30E4-057E-3BA6-7DF076955D19}"/>
          </ac:graphicFrameMkLst>
        </pc:graphicFrameChg>
        <pc:picChg chg="del">
          <ac:chgData name="Joan Paz Garcia" userId="7147aebf1ee3d9be" providerId="LiveId" clId="{2BA59232-55EA-4748-AA5A-D67D0DDD253D}" dt="2022-05-22T11:28:14.014" v="534" actId="478"/>
          <ac:picMkLst>
            <pc:docMk/>
            <pc:sldMk cId="2906139276" sldId="269"/>
            <ac:picMk id="30" creationId="{EAE32E93-C701-F5BB-8FDD-96998DF1C0CB}"/>
          </ac:picMkLst>
        </pc:picChg>
        <pc:picChg chg="add mod">
          <ac:chgData name="Joan Paz Garcia" userId="7147aebf1ee3d9be" providerId="LiveId" clId="{2BA59232-55EA-4748-AA5A-D67D0DDD253D}" dt="2022-05-22T11:29:24.430" v="536" actId="26606"/>
          <ac:picMkLst>
            <pc:docMk/>
            <pc:sldMk cId="2906139276" sldId="269"/>
            <ac:picMk id="5122" creationId="{8F3314C0-BE7D-6452-E18C-0F7F3F9651E0}"/>
          </ac:picMkLst>
        </pc:picChg>
        <pc:cxnChg chg="del">
          <ac:chgData name="Joan Paz Garcia" userId="7147aebf1ee3d9be" providerId="LiveId" clId="{2BA59232-55EA-4748-AA5A-D67D0DDD253D}" dt="2022-05-22T11:29:24.430" v="536" actId="26606"/>
          <ac:cxnSpMkLst>
            <pc:docMk/>
            <pc:sldMk cId="2906139276" sldId="269"/>
            <ac:cxnSpMk id="71" creationId="{C1FC086D-39EC-448D-97E7-FF232355AE19}"/>
          </ac:cxnSpMkLst>
        </pc:cxnChg>
        <pc:cxnChg chg="add">
          <ac:chgData name="Joan Paz Garcia" userId="7147aebf1ee3d9be" providerId="LiveId" clId="{2BA59232-55EA-4748-AA5A-D67D0DDD253D}" dt="2022-05-22T11:29:24.430" v="536" actId="26606"/>
          <ac:cxnSpMkLst>
            <pc:docMk/>
            <pc:sldMk cId="2906139276" sldId="269"/>
            <ac:cxnSpMk id="137" creationId="{C1FC086D-39EC-448D-97E7-FF232355AE19}"/>
          </ac:cxnSpMkLst>
        </pc:cxnChg>
      </pc:sldChg>
      <pc:sldChg chg="addSp delSp modSp mod">
        <pc:chgData name="Joan Paz Garcia" userId="7147aebf1ee3d9be" providerId="LiveId" clId="{2BA59232-55EA-4748-AA5A-D67D0DDD253D}" dt="2022-05-22T11:43:29.339" v="595" actId="478"/>
        <pc:sldMkLst>
          <pc:docMk/>
          <pc:sldMk cId="778800009" sldId="270"/>
        </pc:sldMkLst>
        <pc:picChg chg="add mod">
          <ac:chgData name="Joan Paz Garcia" userId="7147aebf1ee3d9be" providerId="LiveId" clId="{2BA59232-55EA-4748-AA5A-D67D0DDD253D}" dt="2022-05-22T11:40:35.543" v="585" actId="1076"/>
          <ac:picMkLst>
            <pc:docMk/>
            <pc:sldMk cId="778800009" sldId="270"/>
            <ac:picMk id="5" creationId="{E9E5392D-37B2-4A2D-7CF1-0453A1B04379}"/>
          </ac:picMkLst>
        </pc:picChg>
        <pc:picChg chg="add del mod">
          <ac:chgData name="Joan Paz Garcia" userId="7147aebf1ee3d9be" providerId="LiveId" clId="{2BA59232-55EA-4748-AA5A-D67D0DDD253D}" dt="2022-05-22T11:42:18.580" v="589" actId="478"/>
          <ac:picMkLst>
            <pc:docMk/>
            <pc:sldMk cId="778800009" sldId="270"/>
            <ac:picMk id="7" creationId="{FBBBE777-B3C8-0C25-35DB-16E7B1622DC3}"/>
          </ac:picMkLst>
        </pc:picChg>
        <pc:picChg chg="add del mod">
          <ac:chgData name="Joan Paz Garcia" userId="7147aebf1ee3d9be" providerId="LiveId" clId="{2BA59232-55EA-4748-AA5A-D67D0DDD253D}" dt="2022-05-22T11:43:29.339" v="595" actId="478"/>
          <ac:picMkLst>
            <pc:docMk/>
            <pc:sldMk cId="778800009" sldId="270"/>
            <ac:picMk id="9" creationId="{232EAE5A-7533-D905-799D-D4B861A321D1}"/>
          </ac:picMkLst>
        </pc:picChg>
      </pc:sldChg>
      <pc:sldChg chg="addSp delSp modSp add mod ord">
        <pc:chgData name="Joan Paz Garcia" userId="7147aebf1ee3d9be" providerId="LiveId" clId="{2BA59232-55EA-4748-AA5A-D67D0DDD253D}" dt="2022-05-22T16:25:27.419" v="969" actId="1035"/>
        <pc:sldMkLst>
          <pc:docMk/>
          <pc:sldMk cId="3631263326" sldId="271"/>
        </pc:sldMkLst>
        <pc:spChg chg="mod">
          <ac:chgData name="Joan Paz Garcia" userId="7147aebf1ee3d9be" providerId="LiveId" clId="{2BA59232-55EA-4748-AA5A-D67D0DDD253D}" dt="2022-05-22T11:51:29.227" v="775" actId="20577"/>
          <ac:spMkLst>
            <pc:docMk/>
            <pc:sldMk cId="3631263326" sldId="271"/>
            <ac:spMk id="2" creationId="{4EA9457E-B0CC-0F83-A283-0A7DECA9681C}"/>
          </ac:spMkLst>
        </pc:spChg>
        <pc:spChg chg="add del mod">
          <ac:chgData name="Joan Paz Garcia" userId="7147aebf1ee3d9be" providerId="LiveId" clId="{2BA59232-55EA-4748-AA5A-D67D0DDD253D}" dt="2022-05-22T11:51:11.012" v="737" actId="478"/>
          <ac:spMkLst>
            <pc:docMk/>
            <pc:sldMk cId="3631263326" sldId="271"/>
            <ac:spMk id="4" creationId="{789A809D-3B80-DF3B-1CAC-0D643F0497A9}"/>
          </ac:spMkLst>
        </pc:spChg>
        <pc:spChg chg="del">
          <ac:chgData name="Joan Paz Garcia" userId="7147aebf1ee3d9be" providerId="LiveId" clId="{2BA59232-55EA-4748-AA5A-D67D0DDD253D}" dt="2022-05-22T11:51:13.916" v="741" actId="478"/>
          <ac:spMkLst>
            <pc:docMk/>
            <pc:sldMk cId="3631263326" sldId="271"/>
            <ac:spMk id="22" creationId="{66E3C930-6A01-4262-4E11-B43CEDD38153}"/>
          </ac:spMkLst>
        </pc:spChg>
        <pc:spChg chg="del mod">
          <ac:chgData name="Joan Paz Garcia" userId="7147aebf1ee3d9be" providerId="LiveId" clId="{2BA59232-55EA-4748-AA5A-D67D0DDD253D}" dt="2022-05-22T11:51:12.644" v="739" actId="478"/>
          <ac:spMkLst>
            <pc:docMk/>
            <pc:sldMk cId="3631263326" sldId="271"/>
            <ac:spMk id="32" creationId="{33B21E79-419C-F285-D9F5-776E19451A77}"/>
          </ac:spMkLst>
        </pc:spChg>
        <pc:graphicFrameChg chg="add del modGraphic">
          <ac:chgData name="Joan Paz Garcia" userId="7147aebf1ee3d9be" providerId="LiveId" clId="{2BA59232-55EA-4748-AA5A-D67D0DDD253D}" dt="2022-05-22T11:53:30.814" v="781" actId="478"/>
          <ac:graphicFrameMkLst>
            <pc:docMk/>
            <pc:sldMk cId="3631263326" sldId="271"/>
            <ac:graphicFrameMk id="5" creationId="{664D0515-4BCF-B662-887B-C53DC8B220AF}"/>
          </ac:graphicFrameMkLst>
        </pc:graphicFrameChg>
        <pc:graphicFrameChg chg="add del mod modGraphic">
          <ac:chgData name="Joan Paz Garcia" userId="7147aebf1ee3d9be" providerId="LiveId" clId="{2BA59232-55EA-4748-AA5A-D67D0DDD253D}" dt="2022-05-22T16:14:44.678" v="885" actId="1076"/>
          <ac:graphicFrameMkLst>
            <pc:docMk/>
            <pc:sldMk cId="3631263326" sldId="271"/>
            <ac:graphicFrameMk id="6" creationId="{2F0F40B0-6C8A-9DC4-D609-B79FEA4EBFEB}"/>
          </ac:graphicFrameMkLst>
        </pc:graphicFrameChg>
        <pc:picChg chg="del">
          <ac:chgData name="Joan Paz Garcia" userId="7147aebf1ee3d9be" providerId="LiveId" clId="{2BA59232-55EA-4748-AA5A-D67D0DDD253D}" dt="2022-05-22T11:51:14.348" v="742" actId="478"/>
          <ac:picMkLst>
            <pc:docMk/>
            <pc:sldMk cId="3631263326" sldId="271"/>
            <ac:picMk id="3" creationId="{61CA7D53-57D0-8C26-E0EA-6E4C16A38BDB}"/>
          </ac:picMkLst>
        </pc:picChg>
        <pc:picChg chg="add del mod">
          <ac:chgData name="Joan Paz Garcia" userId="7147aebf1ee3d9be" providerId="LiveId" clId="{2BA59232-55EA-4748-AA5A-D67D0DDD253D}" dt="2022-05-22T16:21:39.855" v="891" actId="478"/>
          <ac:picMkLst>
            <pc:docMk/>
            <pc:sldMk cId="3631263326" sldId="271"/>
            <ac:picMk id="8" creationId="{EA2EDD3A-EA33-27AF-1875-C6EA7568401C}"/>
          </ac:picMkLst>
        </pc:picChg>
        <pc:picChg chg="add mod modCrop">
          <ac:chgData name="Joan Paz Garcia" userId="7147aebf1ee3d9be" providerId="LiveId" clId="{2BA59232-55EA-4748-AA5A-D67D0DDD253D}" dt="2022-05-22T16:25:27.419" v="969" actId="1035"/>
          <ac:picMkLst>
            <pc:docMk/>
            <pc:sldMk cId="3631263326" sldId="271"/>
            <ac:picMk id="10" creationId="{C32D047C-8B3E-DC2C-B4FF-6A40701BCC18}"/>
          </ac:picMkLst>
        </pc:picChg>
        <pc:picChg chg="add mod modCrop">
          <ac:chgData name="Joan Paz Garcia" userId="7147aebf1ee3d9be" providerId="LiveId" clId="{2BA59232-55EA-4748-AA5A-D67D0DDD253D}" dt="2022-05-22T16:25:20.698" v="950" actId="1036"/>
          <ac:picMkLst>
            <pc:docMk/>
            <pc:sldMk cId="3631263326" sldId="271"/>
            <ac:picMk id="12" creationId="{763E40A1-D8FB-5536-30F7-ADD0FCAEE51F}"/>
          </ac:picMkLst>
        </pc:picChg>
        <pc:picChg chg="add mod modCrop">
          <ac:chgData name="Joan Paz Garcia" userId="7147aebf1ee3d9be" providerId="LiveId" clId="{2BA59232-55EA-4748-AA5A-D67D0DDD253D}" dt="2022-05-22T16:25:24.290" v="966" actId="1036"/>
          <ac:picMkLst>
            <pc:docMk/>
            <pc:sldMk cId="3631263326" sldId="271"/>
            <ac:picMk id="14" creationId="{7B106BC8-5693-48FF-9FAD-DF7B68F6DA32}"/>
          </ac:picMkLst>
        </pc:picChg>
        <pc:picChg chg="del">
          <ac:chgData name="Joan Paz Garcia" userId="7147aebf1ee3d9be" providerId="LiveId" clId="{2BA59232-55EA-4748-AA5A-D67D0DDD253D}" dt="2022-05-22T11:51:13.084" v="740" actId="478"/>
          <ac:picMkLst>
            <pc:docMk/>
            <pc:sldMk cId="3631263326" sldId="271"/>
            <ac:picMk id="30" creationId="{FDC00484-49AE-669E-9385-4DA8A31190B7}"/>
          </ac:picMkLst>
        </pc:picChg>
        <pc:picChg chg="del">
          <ac:chgData name="Joan Paz Garcia" userId="7147aebf1ee3d9be" providerId="LiveId" clId="{2BA59232-55EA-4748-AA5A-D67D0DDD253D}" dt="2022-05-22T11:51:05.924" v="733" actId="478"/>
          <ac:picMkLst>
            <pc:docMk/>
            <pc:sldMk cId="3631263326" sldId="271"/>
            <ac:picMk id="2054" creationId="{2E188FC3-0113-B5B1-3E14-CFD2B4AD569A}"/>
          </ac:picMkLst>
        </pc:picChg>
        <pc:picChg chg="del">
          <ac:chgData name="Joan Paz Garcia" userId="7147aebf1ee3d9be" providerId="LiveId" clId="{2BA59232-55EA-4748-AA5A-D67D0DDD253D}" dt="2022-05-22T11:51:07.452" v="734" actId="478"/>
          <ac:picMkLst>
            <pc:docMk/>
            <pc:sldMk cId="3631263326" sldId="271"/>
            <ac:picMk id="2056" creationId="{A7E3C571-3094-B06C-19C2-EE549BB12987}"/>
          </ac:picMkLst>
        </pc:picChg>
        <pc:picChg chg="del">
          <ac:chgData name="Joan Paz Garcia" userId="7147aebf1ee3d9be" providerId="LiveId" clId="{2BA59232-55EA-4748-AA5A-D67D0DDD253D}" dt="2022-05-22T11:51:07.931" v="735" actId="478"/>
          <ac:picMkLst>
            <pc:docMk/>
            <pc:sldMk cId="3631263326" sldId="271"/>
            <ac:picMk id="2058" creationId="{4646B0CC-A443-4F84-C36B-469C3BF8DEB0}"/>
          </ac:picMkLst>
        </pc:picChg>
      </pc:sldChg>
      <pc:sldChg chg="addSp delSp modSp add mod ord">
        <pc:chgData name="Joan Paz Garcia" userId="7147aebf1ee3d9be" providerId="LiveId" clId="{2BA59232-55EA-4748-AA5A-D67D0DDD253D}" dt="2022-05-22T17:39:44.065" v="1540" actId="255"/>
        <pc:sldMkLst>
          <pc:docMk/>
          <pc:sldMk cId="3312226658" sldId="272"/>
        </pc:sldMkLst>
        <pc:spChg chg="mod">
          <ac:chgData name="Joan Paz Garcia" userId="7147aebf1ee3d9be" providerId="LiveId" clId="{2BA59232-55EA-4748-AA5A-D67D0DDD253D}" dt="2022-05-22T17:39:44.065" v="1540" actId="255"/>
          <ac:spMkLst>
            <pc:docMk/>
            <pc:sldMk cId="3312226658" sldId="272"/>
            <ac:spMk id="2" creationId="{602B1E07-3935-D0A7-2E13-3C00C6F9409E}"/>
          </ac:spMkLst>
        </pc:spChg>
        <pc:spChg chg="del">
          <ac:chgData name="Joan Paz Garcia" userId="7147aebf1ee3d9be" providerId="LiveId" clId="{2BA59232-55EA-4748-AA5A-D67D0DDD253D}" dt="2022-05-22T16:34:42.010" v="1071" actId="26606"/>
          <ac:spMkLst>
            <pc:docMk/>
            <pc:sldMk cId="3312226658" sldId="272"/>
            <ac:spMk id="135" creationId="{C5176844-69C3-4F79-BE38-EA5BDDF4FEA4}"/>
          </ac:spMkLst>
        </pc:spChg>
        <pc:spChg chg="del">
          <ac:chgData name="Joan Paz Garcia" userId="7147aebf1ee3d9be" providerId="LiveId" clId="{2BA59232-55EA-4748-AA5A-D67D0DDD253D}" dt="2022-05-22T16:34:42.010" v="1071" actId="26606"/>
          <ac:spMkLst>
            <pc:docMk/>
            <pc:sldMk cId="3312226658" sldId="272"/>
            <ac:spMk id="139" creationId="{A101E513-AF74-4E9D-A31F-99664250722D}"/>
          </ac:spMkLst>
        </pc:spChg>
        <pc:spChg chg="add">
          <ac:chgData name="Joan Paz Garcia" userId="7147aebf1ee3d9be" providerId="LiveId" clId="{2BA59232-55EA-4748-AA5A-D67D0DDD253D}" dt="2022-05-22T16:34:42.010" v="1071" actId="26606"/>
          <ac:spMkLst>
            <pc:docMk/>
            <pc:sldMk cId="3312226658" sldId="272"/>
            <ac:spMk id="192" creationId="{C5176844-69C3-4F79-BE38-EA5BDDF4FEA4}"/>
          </ac:spMkLst>
        </pc:spChg>
        <pc:spChg chg="add">
          <ac:chgData name="Joan Paz Garcia" userId="7147aebf1ee3d9be" providerId="LiveId" clId="{2BA59232-55EA-4748-AA5A-D67D0DDD253D}" dt="2022-05-22T16:34:42.010" v="1071" actId="26606"/>
          <ac:spMkLst>
            <pc:docMk/>
            <pc:sldMk cId="3312226658" sldId="272"/>
            <ac:spMk id="194" creationId="{A101E513-AF74-4E9D-A31F-99664250722D}"/>
          </ac:spMkLst>
        </pc:spChg>
        <pc:graphicFrameChg chg="mod ord modGraphic">
          <ac:chgData name="Joan Paz Garcia" userId="7147aebf1ee3d9be" providerId="LiveId" clId="{2BA59232-55EA-4748-AA5A-D67D0DDD253D}" dt="2022-05-22T16:40:58.561" v="1093" actId="20577"/>
          <ac:graphicFrameMkLst>
            <pc:docMk/>
            <pc:sldMk cId="3312226658" sldId="272"/>
            <ac:graphicFrameMk id="21" creationId="{F418027A-30E4-057E-3BA6-7DF076955D19}"/>
          </ac:graphicFrameMkLst>
        </pc:graphicFrameChg>
        <pc:picChg chg="add del">
          <ac:chgData name="Joan Paz Garcia" userId="7147aebf1ee3d9be" providerId="LiveId" clId="{2BA59232-55EA-4748-AA5A-D67D0DDD253D}" dt="2022-05-22T16:33:49.740" v="1068" actId="478"/>
          <ac:picMkLst>
            <pc:docMk/>
            <pc:sldMk cId="3312226658" sldId="272"/>
            <ac:picMk id="5122" creationId="{8F3314C0-BE7D-6452-E18C-0F7F3F9651E0}"/>
          </ac:picMkLst>
        </pc:picChg>
        <pc:picChg chg="add mod">
          <ac:chgData name="Joan Paz Garcia" userId="7147aebf1ee3d9be" providerId="LiveId" clId="{2BA59232-55EA-4748-AA5A-D67D0DDD253D}" dt="2022-05-22T16:34:42.010" v="1071" actId="26606"/>
          <ac:picMkLst>
            <pc:docMk/>
            <pc:sldMk cId="3312226658" sldId="272"/>
            <ac:picMk id="6146" creationId="{F17220E7-6D8C-2E5C-3C6F-22D2D896DF1A}"/>
          </ac:picMkLst>
        </pc:picChg>
        <pc:cxnChg chg="del">
          <ac:chgData name="Joan Paz Garcia" userId="7147aebf1ee3d9be" providerId="LiveId" clId="{2BA59232-55EA-4748-AA5A-D67D0DDD253D}" dt="2022-05-22T16:34:42.010" v="1071" actId="26606"/>
          <ac:cxnSpMkLst>
            <pc:docMk/>
            <pc:sldMk cId="3312226658" sldId="272"/>
            <ac:cxnSpMk id="137" creationId="{C1FC086D-39EC-448D-97E7-FF232355AE19}"/>
          </ac:cxnSpMkLst>
        </pc:cxnChg>
        <pc:cxnChg chg="add">
          <ac:chgData name="Joan Paz Garcia" userId="7147aebf1ee3d9be" providerId="LiveId" clId="{2BA59232-55EA-4748-AA5A-D67D0DDD253D}" dt="2022-05-22T16:34:42.010" v="1071" actId="26606"/>
          <ac:cxnSpMkLst>
            <pc:docMk/>
            <pc:sldMk cId="3312226658" sldId="272"/>
            <ac:cxnSpMk id="193" creationId="{4D5E13B1-3A31-47C7-8474-7A3DE600680D}"/>
          </ac:cxnSpMkLst>
        </pc:cxnChg>
      </pc:sldChg>
      <pc:sldChg chg="new del">
        <pc:chgData name="Joan Paz Garcia" userId="7147aebf1ee3d9be" providerId="LiveId" clId="{2BA59232-55EA-4748-AA5A-D67D0DDD253D}" dt="2022-05-22T16:31:19.161" v="971" actId="2696"/>
        <pc:sldMkLst>
          <pc:docMk/>
          <pc:sldMk cId="3677028757" sldId="272"/>
        </pc:sldMkLst>
      </pc:sldChg>
      <pc:sldChg chg="addSp delSp modSp add mod ord">
        <pc:chgData name="Joan Paz Garcia" userId="7147aebf1ee3d9be" providerId="LiveId" clId="{2BA59232-55EA-4748-AA5A-D67D0DDD253D}" dt="2022-05-22T18:25:14.990" v="2037"/>
        <pc:sldMkLst>
          <pc:docMk/>
          <pc:sldMk cId="2362396729" sldId="273"/>
        </pc:sldMkLst>
        <pc:spChg chg="mod">
          <ac:chgData name="Joan Paz Garcia" userId="7147aebf1ee3d9be" providerId="LiveId" clId="{2BA59232-55EA-4748-AA5A-D67D0DDD253D}" dt="2022-05-22T18:25:14.990" v="2037"/>
          <ac:spMkLst>
            <pc:docMk/>
            <pc:sldMk cId="2362396729" sldId="273"/>
            <ac:spMk id="2" creationId="{4EA9457E-B0CC-0F83-A283-0A7DECA9681C}"/>
          </ac:spMkLst>
        </pc:spChg>
        <pc:graphicFrameChg chg="add mod modGraphic">
          <ac:chgData name="Joan Paz Garcia" userId="7147aebf1ee3d9be" providerId="LiveId" clId="{2BA59232-55EA-4748-AA5A-D67D0DDD253D}" dt="2022-05-22T17:52:02.577" v="1549" actId="14100"/>
          <ac:graphicFrameMkLst>
            <pc:docMk/>
            <pc:sldMk cId="2362396729" sldId="273"/>
            <ac:graphicFrameMk id="3" creationId="{41752FC7-E128-B4C0-DDF1-568962FD1FE3}"/>
          </ac:graphicFrameMkLst>
        </pc:graphicFrameChg>
        <pc:graphicFrameChg chg="del mod">
          <ac:chgData name="Joan Paz Garcia" userId="7147aebf1ee3d9be" providerId="LiveId" clId="{2BA59232-55EA-4748-AA5A-D67D0DDD253D}" dt="2022-05-22T16:45:39.061" v="1142" actId="478"/>
          <ac:graphicFrameMkLst>
            <pc:docMk/>
            <pc:sldMk cId="2362396729" sldId="273"/>
            <ac:graphicFrameMk id="5" creationId="{CB9CDA36-4931-33C3-2853-449A548EF228}"/>
          </ac:graphicFrameMkLst>
        </pc:graphicFrameChg>
        <pc:picChg chg="del">
          <ac:chgData name="Joan Paz Garcia" userId="7147aebf1ee3d9be" providerId="LiveId" clId="{2BA59232-55EA-4748-AA5A-D67D0DDD253D}" dt="2022-05-22T16:37:32.860" v="1088" actId="478"/>
          <ac:picMkLst>
            <pc:docMk/>
            <pc:sldMk cId="2362396729" sldId="273"/>
            <ac:picMk id="4098" creationId="{1E6CCBEE-EFB4-B295-6323-501FD39F1C35}"/>
          </ac:picMkLst>
        </pc:picChg>
        <pc:picChg chg="add mod">
          <ac:chgData name="Joan Paz Garcia" userId="7147aebf1ee3d9be" providerId="LiveId" clId="{2BA59232-55EA-4748-AA5A-D67D0DDD253D}" dt="2022-05-22T16:50:17.258" v="1349" actId="1076"/>
          <ac:picMkLst>
            <pc:docMk/>
            <pc:sldMk cId="2362396729" sldId="273"/>
            <ac:picMk id="7170" creationId="{33BE5CB6-FB84-4FBF-B6E4-BABB69BC9228}"/>
          </ac:picMkLst>
        </pc:picChg>
      </pc:sldChg>
      <pc:sldChg chg="addSp delSp modSp add mod">
        <pc:chgData name="Joan Paz Garcia" userId="7147aebf1ee3d9be" providerId="LiveId" clId="{2BA59232-55EA-4748-AA5A-D67D0DDD253D}" dt="2022-05-22T18:25:22.104" v="2038"/>
        <pc:sldMkLst>
          <pc:docMk/>
          <pc:sldMk cId="624915932" sldId="274"/>
        </pc:sldMkLst>
        <pc:spChg chg="mod">
          <ac:chgData name="Joan Paz Garcia" userId="7147aebf1ee3d9be" providerId="LiveId" clId="{2BA59232-55EA-4748-AA5A-D67D0DDD253D}" dt="2022-05-22T18:25:22.104" v="2038"/>
          <ac:spMkLst>
            <pc:docMk/>
            <pc:sldMk cId="624915932" sldId="274"/>
            <ac:spMk id="2" creationId="{4EA9457E-B0CC-0F83-A283-0A7DECA9681C}"/>
          </ac:spMkLst>
        </pc:spChg>
        <pc:spChg chg="add mod">
          <ac:chgData name="Joan Paz Garcia" userId="7147aebf1ee3d9be" providerId="LiveId" clId="{2BA59232-55EA-4748-AA5A-D67D0DDD253D}" dt="2022-05-22T16:58:08.078" v="1382" actId="164"/>
          <ac:spMkLst>
            <pc:docMk/>
            <pc:sldMk cId="624915932" sldId="274"/>
            <ac:spMk id="6" creationId="{1B001799-6F47-AEEB-2320-D2839DBEA21C}"/>
          </ac:spMkLst>
        </pc:spChg>
        <pc:spChg chg="add mod">
          <ac:chgData name="Joan Paz Garcia" userId="7147aebf1ee3d9be" providerId="LiveId" clId="{2BA59232-55EA-4748-AA5A-D67D0DDD253D}" dt="2022-05-22T16:58:08.078" v="1382" actId="164"/>
          <ac:spMkLst>
            <pc:docMk/>
            <pc:sldMk cId="624915932" sldId="274"/>
            <ac:spMk id="11" creationId="{E7EAE16C-A7CF-74A2-19C7-F54E2E71CED0}"/>
          </ac:spMkLst>
        </pc:spChg>
        <pc:spChg chg="add mod">
          <ac:chgData name="Joan Paz Garcia" userId="7147aebf1ee3d9be" providerId="LiveId" clId="{2BA59232-55EA-4748-AA5A-D67D0DDD253D}" dt="2022-05-22T17:22:53.430" v="1441" actId="208"/>
          <ac:spMkLst>
            <pc:docMk/>
            <pc:sldMk cId="624915932" sldId="274"/>
            <ac:spMk id="15" creationId="{98A3C815-EA76-13DB-0652-DE0AEB0BC19B}"/>
          </ac:spMkLst>
        </pc:spChg>
        <pc:spChg chg="add mod">
          <ac:chgData name="Joan Paz Garcia" userId="7147aebf1ee3d9be" providerId="LiveId" clId="{2BA59232-55EA-4748-AA5A-D67D0DDD253D}" dt="2022-05-22T17:22:44.778" v="1440" actId="208"/>
          <ac:spMkLst>
            <pc:docMk/>
            <pc:sldMk cId="624915932" sldId="274"/>
            <ac:spMk id="16" creationId="{4DD36412-FDC0-E699-3B8A-22D31C5D4C9C}"/>
          </ac:spMkLst>
        </pc:spChg>
        <pc:spChg chg="add mod">
          <ac:chgData name="Joan Paz Garcia" userId="7147aebf1ee3d9be" providerId="LiveId" clId="{2BA59232-55EA-4748-AA5A-D67D0DDD253D}" dt="2022-05-22T17:27:11.643" v="1473" actId="164"/>
          <ac:spMkLst>
            <pc:docMk/>
            <pc:sldMk cId="624915932" sldId="274"/>
            <ac:spMk id="17" creationId="{0374A98B-5884-2697-181A-C49EDF85DCE6}"/>
          </ac:spMkLst>
        </pc:spChg>
        <pc:spChg chg="add mod">
          <ac:chgData name="Joan Paz Garcia" userId="7147aebf1ee3d9be" providerId="LiveId" clId="{2BA59232-55EA-4748-AA5A-D67D0DDD253D}" dt="2022-05-22T17:30:43.866" v="1499" actId="1076"/>
          <ac:spMkLst>
            <pc:docMk/>
            <pc:sldMk cId="624915932" sldId="274"/>
            <ac:spMk id="18" creationId="{EADBA862-6CDC-19C0-58A7-DC08FD896368}"/>
          </ac:spMkLst>
        </pc:spChg>
        <pc:spChg chg="add mod">
          <ac:chgData name="Joan Paz Garcia" userId="7147aebf1ee3d9be" providerId="LiveId" clId="{2BA59232-55EA-4748-AA5A-D67D0DDD253D}" dt="2022-05-22T17:27:11.643" v="1473" actId="164"/>
          <ac:spMkLst>
            <pc:docMk/>
            <pc:sldMk cId="624915932" sldId="274"/>
            <ac:spMk id="22" creationId="{F6DAF2AB-5B71-0ECB-DF56-FD1962E82FBD}"/>
          </ac:spMkLst>
        </pc:spChg>
        <pc:spChg chg="add mod">
          <ac:chgData name="Joan Paz Garcia" userId="7147aebf1ee3d9be" providerId="LiveId" clId="{2BA59232-55EA-4748-AA5A-D67D0DDD253D}" dt="2022-05-22T17:31:00.998" v="1501" actId="688"/>
          <ac:spMkLst>
            <pc:docMk/>
            <pc:sldMk cId="624915932" sldId="274"/>
            <ac:spMk id="23" creationId="{5A69227F-0417-A687-6CBA-D0DE3E4C4D18}"/>
          </ac:spMkLst>
        </pc:spChg>
        <pc:spChg chg="mod">
          <ac:chgData name="Joan Paz Garcia" userId="7147aebf1ee3d9be" providerId="LiveId" clId="{2BA59232-55EA-4748-AA5A-D67D0DDD253D}" dt="2022-05-22T17:27:13.984" v="1474"/>
          <ac:spMkLst>
            <pc:docMk/>
            <pc:sldMk cId="624915932" sldId="274"/>
            <ac:spMk id="30" creationId="{238B2B1A-E619-897C-0A4D-5D6D826609F2}"/>
          </ac:spMkLst>
        </pc:spChg>
        <pc:spChg chg="mod">
          <ac:chgData name="Joan Paz Garcia" userId="7147aebf1ee3d9be" providerId="LiveId" clId="{2BA59232-55EA-4748-AA5A-D67D0DDD253D}" dt="2022-05-22T17:27:13.984" v="1474"/>
          <ac:spMkLst>
            <pc:docMk/>
            <pc:sldMk cId="624915932" sldId="274"/>
            <ac:spMk id="31" creationId="{69702292-2ED0-D48A-9E0B-A275CFF27B34}"/>
          </ac:spMkLst>
        </pc:spChg>
        <pc:spChg chg="add mod">
          <ac:chgData name="Joan Paz Garcia" userId="7147aebf1ee3d9be" providerId="LiveId" clId="{2BA59232-55EA-4748-AA5A-D67D0DDD253D}" dt="2022-05-22T17:30:32.162" v="1497" actId="1076"/>
          <ac:spMkLst>
            <pc:docMk/>
            <pc:sldMk cId="624915932" sldId="274"/>
            <ac:spMk id="32" creationId="{250D5CBF-BC5E-A08B-DEEE-825981B12D7A}"/>
          </ac:spMkLst>
        </pc:spChg>
        <pc:spChg chg="add mod">
          <ac:chgData name="Joan Paz Garcia" userId="7147aebf1ee3d9be" providerId="LiveId" clId="{2BA59232-55EA-4748-AA5A-D67D0DDD253D}" dt="2022-05-22T17:36:07.777" v="1536" actId="208"/>
          <ac:spMkLst>
            <pc:docMk/>
            <pc:sldMk cId="624915932" sldId="274"/>
            <ac:spMk id="33" creationId="{0D40F048-E957-1457-2695-5202259F4660}"/>
          </ac:spMkLst>
        </pc:spChg>
        <pc:spChg chg="add mod">
          <ac:chgData name="Joan Paz Garcia" userId="7147aebf1ee3d9be" providerId="LiveId" clId="{2BA59232-55EA-4748-AA5A-D67D0DDD253D}" dt="2022-05-22T17:36:20.966" v="1539" actId="1076"/>
          <ac:spMkLst>
            <pc:docMk/>
            <pc:sldMk cId="624915932" sldId="274"/>
            <ac:spMk id="40" creationId="{8A4500B8-728A-FDF6-34E5-DEEAD04E3FA9}"/>
          </ac:spMkLst>
        </pc:spChg>
        <pc:grpChg chg="add del mod">
          <ac:chgData name="Joan Paz Garcia" userId="7147aebf1ee3d9be" providerId="LiveId" clId="{2BA59232-55EA-4748-AA5A-D67D0DDD253D}" dt="2022-05-22T17:21:03.450" v="1423" actId="478"/>
          <ac:grpSpMkLst>
            <pc:docMk/>
            <pc:sldMk cId="624915932" sldId="274"/>
            <ac:grpSpMk id="7" creationId="{EA98E035-1D3A-11F3-D56D-1B32B5F1D331}"/>
          </ac:grpSpMkLst>
        </pc:grpChg>
        <pc:grpChg chg="add mod">
          <ac:chgData name="Joan Paz Garcia" userId="7147aebf1ee3d9be" providerId="LiveId" clId="{2BA59232-55EA-4748-AA5A-D67D0DDD253D}" dt="2022-05-22T17:27:11.643" v="1473" actId="164"/>
          <ac:grpSpMkLst>
            <pc:docMk/>
            <pc:sldMk cId="624915932" sldId="274"/>
            <ac:grpSpMk id="19" creationId="{DC4E13A9-9275-A06B-A644-9B42F244E006}"/>
          </ac:grpSpMkLst>
        </pc:grpChg>
        <pc:grpChg chg="add mod">
          <ac:chgData name="Joan Paz Garcia" userId="7147aebf1ee3d9be" providerId="LiveId" clId="{2BA59232-55EA-4748-AA5A-D67D0DDD253D}" dt="2022-05-22T17:30:37.470" v="1498" actId="1076"/>
          <ac:grpSpMkLst>
            <pc:docMk/>
            <pc:sldMk cId="624915932" sldId="274"/>
            <ac:grpSpMk id="26" creationId="{3E0B8212-8231-C4A7-127B-DF5EAF146E4A}"/>
          </ac:grpSpMkLst>
        </pc:grpChg>
        <pc:graphicFrameChg chg="del mod">
          <ac:chgData name="Joan Paz Garcia" userId="7147aebf1ee3d9be" providerId="LiveId" clId="{2BA59232-55EA-4748-AA5A-D67D0DDD253D}" dt="2022-05-22T16:52:35.693" v="1363" actId="478"/>
          <ac:graphicFrameMkLst>
            <pc:docMk/>
            <pc:sldMk cId="624915932" sldId="274"/>
            <ac:graphicFrameMk id="3" creationId="{41752FC7-E128-B4C0-DDF1-568962FD1FE3}"/>
          </ac:graphicFrameMkLst>
        </pc:graphicFrameChg>
        <pc:picChg chg="add mod">
          <ac:chgData name="Joan Paz Garcia" userId="7147aebf1ee3d9be" providerId="LiveId" clId="{2BA59232-55EA-4748-AA5A-D67D0DDD253D}" dt="2022-05-22T16:58:08.078" v="1382" actId="164"/>
          <ac:picMkLst>
            <pc:docMk/>
            <pc:sldMk cId="624915932" sldId="274"/>
            <ac:picMk id="5" creationId="{62B2E426-28AA-A877-C9E0-002ECA511CDA}"/>
          </ac:picMkLst>
        </pc:picChg>
        <pc:picChg chg="add mod modCrop">
          <ac:chgData name="Joan Paz Garcia" userId="7147aebf1ee3d9be" providerId="LiveId" clId="{2BA59232-55EA-4748-AA5A-D67D0DDD253D}" dt="2022-05-22T17:24:16.181" v="1459" actId="1076"/>
          <ac:picMkLst>
            <pc:docMk/>
            <pc:sldMk cId="624915932" sldId="274"/>
            <ac:picMk id="9" creationId="{0F201BE5-859D-7526-691F-D8AD923D35ED}"/>
          </ac:picMkLst>
        </pc:picChg>
        <pc:picChg chg="add mod modCrop">
          <ac:chgData name="Joan Paz Garcia" userId="7147aebf1ee3d9be" providerId="LiveId" clId="{2BA59232-55EA-4748-AA5A-D67D0DDD253D}" dt="2022-05-22T17:24:13.068" v="1458" actId="1076"/>
          <ac:picMkLst>
            <pc:docMk/>
            <pc:sldMk cId="624915932" sldId="274"/>
            <ac:picMk id="12" creationId="{FF6D2967-36A0-9C88-E2CC-F544BF986225}"/>
          </ac:picMkLst>
        </pc:picChg>
        <pc:picChg chg="add mod">
          <ac:chgData name="Joan Paz Garcia" userId="7147aebf1ee3d9be" providerId="LiveId" clId="{2BA59232-55EA-4748-AA5A-D67D0DDD253D}" dt="2022-05-22T17:27:11.643" v="1473" actId="164"/>
          <ac:picMkLst>
            <pc:docMk/>
            <pc:sldMk cId="624915932" sldId="274"/>
            <ac:picMk id="14" creationId="{FD80C58C-FB51-250C-2C49-4245A1E70973}"/>
          </ac:picMkLst>
        </pc:picChg>
        <pc:picChg chg="add mod">
          <ac:chgData name="Joan Paz Garcia" userId="7147aebf1ee3d9be" providerId="LiveId" clId="{2BA59232-55EA-4748-AA5A-D67D0DDD253D}" dt="2022-05-22T17:30:28.386" v="1495" actId="1076"/>
          <ac:picMkLst>
            <pc:docMk/>
            <pc:sldMk cId="624915932" sldId="274"/>
            <ac:picMk id="21" creationId="{5CB9DAE2-4E17-E7F2-9B6D-F030B90A2345}"/>
          </ac:picMkLst>
        </pc:picChg>
        <pc:picChg chg="add del mod">
          <ac:chgData name="Joan Paz Garcia" userId="7147aebf1ee3d9be" providerId="LiveId" clId="{2BA59232-55EA-4748-AA5A-D67D0DDD253D}" dt="2022-05-22T17:27:01.528" v="1472"/>
          <ac:picMkLst>
            <pc:docMk/>
            <pc:sldMk cId="624915932" sldId="274"/>
            <ac:picMk id="24" creationId="{6646BA9F-5FE5-D844-5394-1BCB950E437F}"/>
          </ac:picMkLst>
        </pc:picChg>
        <pc:picChg chg="mod">
          <ac:chgData name="Joan Paz Garcia" userId="7147aebf1ee3d9be" providerId="LiveId" clId="{2BA59232-55EA-4748-AA5A-D67D0DDD253D}" dt="2022-05-22T17:27:13.984" v="1474"/>
          <ac:picMkLst>
            <pc:docMk/>
            <pc:sldMk cId="624915932" sldId="274"/>
            <ac:picMk id="28" creationId="{8B4111D6-BCDF-E122-287E-4E5CEF660001}"/>
          </ac:picMkLst>
        </pc:picChg>
        <pc:picChg chg="add mod">
          <ac:chgData name="Joan Paz Garcia" userId="7147aebf1ee3d9be" providerId="LiveId" clId="{2BA59232-55EA-4748-AA5A-D67D0DDD253D}" dt="2022-05-22T17:34:41.076" v="1523" actId="1076"/>
          <ac:picMkLst>
            <pc:docMk/>
            <pc:sldMk cId="624915932" sldId="274"/>
            <ac:picMk id="34" creationId="{21E62045-55F3-CABD-40EE-9249403BDF0E}"/>
          </ac:picMkLst>
        </pc:picChg>
        <pc:picChg chg="add mod">
          <ac:chgData name="Joan Paz Garcia" userId="7147aebf1ee3d9be" providerId="LiveId" clId="{2BA59232-55EA-4748-AA5A-D67D0DDD253D}" dt="2022-05-22T17:34:43.043" v="1524" actId="1076"/>
          <ac:picMkLst>
            <pc:docMk/>
            <pc:sldMk cId="624915932" sldId="274"/>
            <ac:picMk id="36" creationId="{21C975ED-E064-C829-6583-2AC00F10B1B7}"/>
          </ac:picMkLst>
        </pc:picChg>
        <pc:picChg chg="add mod">
          <ac:chgData name="Joan Paz Garcia" userId="7147aebf1ee3d9be" providerId="LiveId" clId="{2BA59232-55EA-4748-AA5A-D67D0DDD253D}" dt="2022-05-22T17:35:23.449" v="1532" actId="1076"/>
          <ac:picMkLst>
            <pc:docMk/>
            <pc:sldMk cId="624915932" sldId="274"/>
            <ac:picMk id="38" creationId="{9F2E9E20-5CD8-65E6-39EC-13AE713AED47}"/>
          </ac:picMkLst>
        </pc:picChg>
        <pc:picChg chg="del">
          <ac:chgData name="Joan Paz Garcia" userId="7147aebf1ee3d9be" providerId="LiveId" clId="{2BA59232-55EA-4748-AA5A-D67D0DDD253D}" dt="2022-05-22T16:52:31.843" v="1361" actId="478"/>
          <ac:picMkLst>
            <pc:docMk/>
            <pc:sldMk cId="624915932" sldId="274"/>
            <ac:picMk id="7170" creationId="{33BE5CB6-FB84-4FBF-B6E4-BABB69BC9228}"/>
          </ac:picMkLst>
        </pc:picChg>
      </pc:sldChg>
      <pc:sldChg chg="new del">
        <pc:chgData name="Joan Paz Garcia" userId="7147aebf1ee3d9be" providerId="LiveId" clId="{2BA59232-55EA-4748-AA5A-D67D0DDD253D}" dt="2022-05-22T21:18:22.150" v="2047" actId="2696"/>
        <pc:sldMkLst>
          <pc:docMk/>
          <pc:sldMk cId="2586235302" sldId="27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9E276-4A0C-4436-9535-EE642659E3E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ca-ES"/>
        </a:p>
      </dgm:t>
    </dgm:pt>
    <dgm:pt modelId="{23CF94FF-704A-4050-9D40-C20D6A25A9BC}">
      <dgm:prSet phldrT="[Texto]" custT="1"/>
      <dgm:spPr/>
      <dgm:t>
        <a:bodyPr/>
        <a:lstStyle/>
        <a:p>
          <a:r>
            <a:rPr lang="es-ES" sz="2400" dirty="0" err="1"/>
            <a:t>Introducció</a:t>
          </a:r>
          <a:endParaRPr lang="ca-ES" sz="2400" dirty="0"/>
        </a:p>
      </dgm:t>
    </dgm:pt>
    <dgm:pt modelId="{17DA6284-44C9-4073-9478-07C2B96C82F3}" type="parTrans" cxnId="{A0AC4B36-7EFD-45F9-9717-77763F8DD3A7}">
      <dgm:prSet/>
      <dgm:spPr/>
      <dgm:t>
        <a:bodyPr/>
        <a:lstStyle/>
        <a:p>
          <a:endParaRPr lang="ca-ES"/>
        </a:p>
      </dgm:t>
    </dgm:pt>
    <dgm:pt modelId="{D70A4B6A-C31D-492E-B72C-AC0C5E95ED08}" type="sibTrans" cxnId="{A0AC4B36-7EFD-45F9-9717-77763F8DD3A7}">
      <dgm:prSet/>
      <dgm:spPr/>
      <dgm:t>
        <a:bodyPr/>
        <a:lstStyle/>
        <a:p>
          <a:endParaRPr lang="ca-ES"/>
        </a:p>
      </dgm:t>
    </dgm:pt>
    <dgm:pt modelId="{1C13F3A2-47F7-4AF5-9DC4-CECD9F491056}">
      <dgm:prSet phldrT="[Texto]" custT="1"/>
      <dgm:spPr/>
      <dgm:t>
        <a:bodyPr/>
        <a:lstStyle/>
        <a:p>
          <a:r>
            <a:rPr lang="es-ES" sz="2400"/>
            <a:t>Estabilització</a:t>
          </a:r>
          <a:endParaRPr lang="ca-ES" sz="2400"/>
        </a:p>
      </dgm:t>
    </dgm:pt>
    <dgm:pt modelId="{A0775384-B3E1-4F1E-85BB-F93919ED484D}" type="parTrans" cxnId="{CD727C86-24FE-479A-A434-D4990D4BD4CD}">
      <dgm:prSet/>
      <dgm:spPr/>
      <dgm:t>
        <a:bodyPr/>
        <a:lstStyle/>
        <a:p>
          <a:endParaRPr lang="ca-ES"/>
        </a:p>
      </dgm:t>
    </dgm:pt>
    <dgm:pt modelId="{BDB7A9B7-5B36-42D9-9146-0E46782C6890}" type="sibTrans" cxnId="{CD727C86-24FE-479A-A434-D4990D4BD4CD}">
      <dgm:prSet/>
      <dgm:spPr/>
      <dgm:t>
        <a:bodyPr/>
        <a:lstStyle/>
        <a:p>
          <a:endParaRPr lang="ca-ES"/>
        </a:p>
      </dgm:t>
    </dgm:pt>
    <dgm:pt modelId="{4E51E38F-FD57-4AFA-BE00-8C8D3FCD8A9E}">
      <dgm:prSet phldrT="[Texto]" custT="1"/>
      <dgm:spPr/>
      <dgm:t>
        <a:bodyPr/>
        <a:lstStyle/>
        <a:p>
          <a:r>
            <a:rPr lang="es-ES" sz="2400" dirty="0" err="1"/>
            <a:t>Detecció</a:t>
          </a:r>
          <a:r>
            <a:rPr lang="es-ES" sz="2400" dirty="0"/>
            <a:t> de </a:t>
          </a:r>
          <a:r>
            <a:rPr lang="es-ES" sz="2400" dirty="0" err="1"/>
            <a:t>cossos</a:t>
          </a:r>
          <a:endParaRPr lang="ca-ES" sz="2400" dirty="0"/>
        </a:p>
      </dgm:t>
    </dgm:pt>
    <dgm:pt modelId="{8774B1D9-785A-477F-9F5D-FD5070828523}" type="parTrans" cxnId="{D8D43942-C468-4A91-91D3-DF7A60A7491E}">
      <dgm:prSet/>
      <dgm:spPr/>
      <dgm:t>
        <a:bodyPr/>
        <a:lstStyle/>
        <a:p>
          <a:endParaRPr lang="ca-ES"/>
        </a:p>
      </dgm:t>
    </dgm:pt>
    <dgm:pt modelId="{83E60297-564C-4876-AF8E-D66107568DF5}" type="sibTrans" cxnId="{D8D43942-C468-4A91-91D3-DF7A60A7491E}">
      <dgm:prSet/>
      <dgm:spPr/>
      <dgm:t>
        <a:bodyPr/>
        <a:lstStyle/>
        <a:p>
          <a:endParaRPr lang="ca-ES"/>
        </a:p>
      </dgm:t>
    </dgm:pt>
    <dgm:pt modelId="{D5665D2F-DE91-40C2-9E3B-A66BA403B97A}">
      <dgm:prSet phldrT="[Texto]" custT="1"/>
      <dgm:spPr/>
      <dgm:t>
        <a:bodyPr/>
        <a:lstStyle/>
        <a:p>
          <a:r>
            <a:rPr lang="es-ES" sz="2400" dirty="0" err="1"/>
            <a:t>Detecció</a:t>
          </a:r>
          <a:r>
            <a:rPr lang="es-ES" sz="2400" dirty="0"/>
            <a:t> de preses</a:t>
          </a:r>
          <a:endParaRPr lang="ca-ES" sz="2400" dirty="0"/>
        </a:p>
      </dgm:t>
    </dgm:pt>
    <dgm:pt modelId="{0902E83A-351E-428E-8739-643A79CE1279}" type="parTrans" cxnId="{A11684AA-CE99-4C4E-98D3-5DA59D1F8F6F}">
      <dgm:prSet/>
      <dgm:spPr/>
      <dgm:t>
        <a:bodyPr/>
        <a:lstStyle/>
        <a:p>
          <a:endParaRPr lang="ca-ES"/>
        </a:p>
      </dgm:t>
    </dgm:pt>
    <dgm:pt modelId="{6DEBB1FB-DF56-415E-9C17-6DD414D30E82}" type="sibTrans" cxnId="{A11684AA-CE99-4C4E-98D3-5DA59D1F8F6F}">
      <dgm:prSet/>
      <dgm:spPr/>
      <dgm:t>
        <a:bodyPr/>
        <a:lstStyle/>
        <a:p>
          <a:endParaRPr lang="ca-ES"/>
        </a:p>
      </dgm:t>
    </dgm:pt>
    <dgm:pt modelId="{9628C8D5-586F-497B-BF50-C8912A05E8BD}">
      <dgm:prSet phldrT="[Texto]" custT="1"/>
      <dgm:spPr/>
      <dgm:t>
        <a:bodyPr/>
        <a:lstStyle/>
        <a:p>
          <a:r>
            <a:rPr lang="es-ES" sz="2400" dirty="0" err="1"/>
            <a:t>Detecció</a:t>
          </a:r>
          <a:r>
            <a:rPr lang="es-ES" sz="2400" dirty="0"/>
            <a:t> de centroides</a:t>
          </a:r>
          <a:endParaRPr lang="ca-ES" sz="2400" dirty="0"/>
        </a:p>
      </dgm:t>
    </dgm:pt>
    <dgm:pt modelId="{E8BC4C5D-3571-4534-9FE2-0EA045E600A2}" type="parTrans" cxnId="{5ABA9185-5B44-407C-A3BC-A8182F2BEB5F}">
      <dgm:prSet/>
      <dgm:spPr/>
      <dgm:t>
        <a:bodyPr/>
        <a:lstStyle/>
        <a:p>
          <a:endParaRPr lang="ca-ES"/>
        </a:p>
      </dgm:t>
    </dgm:pt>
    <dgm:pt modelId="{A0BA082C-754A-4BD5-BE4D-04CB18443B05}" type="sibTrans" cxnId="{5ABA9185-5B44-407C-A3BC-A8182F2BEB5F}">
      <dgm:prSet/>
      <dgm:spPr/>
      <dgm:t>
        <a:bodyPr/>
        <a:lstStyle/>
        <a:p>
          <a:endParaRPr lang="ca-ES"/>
        </a:p>
      </dgm:t>
    </dgm:pt>
    <dgm:pt modelId="{E306F34C-3FC0-4488-968B-EDB78BE181F4}">
      <dgm:prSet phldrT="[Texto]" custT="1"/>
      <dgm:spPr/>
      <dgm:t>
        <a:bodyPr/>
        <a:lstStyle/>
        <a:p>
          <a:r>
            <a:rPr lang="es-ES" sz="2400" dirty="0" err="1"/>
            <a:t>Càlcul</a:t>
          </a:r>
          <a:r>
            <a:rPr lang="es-ES" sz="2400" dirty="0"/>
            <a:t> </a:t>
          </a:r>
          <a:r>
            <a:rPr lang="es-ES" sz="2400" dirty="0" err="1"/>
            <a:t>velocitat</a:t>
          </a:r>
          <a:endParaRPr lang="ca-ES" sz="2400" dirty="0"/>
        </a:p>
      </dgm:t>
    </dgm:pt>
    <dgm:pt modelId="{5FB665F2-85A2-42D1-B5BC-E408EDF2E08E}" type="parTrans" cxnId="{ED96F348-F6CA-4B9B-8380-4A998B4446EC}">
      <dgm:prSet/>
      <dgm:spPr/>
      <dgm:t>
        <a:bodyPr/>
        <a:lstStyle/>
        <a:p>
          <a:endParaRPr lang="ca-ES"/>
        </a:p>
      </dgm:t>
    </dgm:pt>
    <dgm:pt modelId="{2840E863-EE31-4D2A-8F7D-5CB36D77FCFB}" type="sibTrans" cxnId="{ED96F348-F6CA-4B9B-8380-4A998B4446EC}">
      <dgm:prSet/>
      <dgm:spPr/>
      <dgm:t>
        <a:bodyPr/>
        <a:lstStyle/>
        <a:p>
          <a:endParaRPr lang="ca-ES"/>
        </a:p>
      </dgm:t>
    </dgm:pt>
    <dgm:pt modelId="{39BA3363-4B98-431D-B111-1FDE3B9F8E2B}">
      <dgm:prSet phldrT="[Texto]" custT="1"/>
      <dgm:spPr/>
      <dgm:t>
        <a:bodyPr/>
        <a:lstStyle/>
        <a:p>
          <a:r>
            <a:rPr lang="es-ES" sz="2400" dirty="0" err="1"/>
            <a:t>Objectius</a:t>
          </a:r>
          <a:r>
            <a:rPr lang="es-ES" sz="2400" dirty="0"/>
            <a:t> </a:t>
          </a:r>
          <a:r>
            <a:rPr lang="es-ES" sz="2400" dirty="0" err="1"/>
            <a:t>futurs</a:t>
          </a:r>
          <a:endParaRPr lang="ca-ES" sz="2400" dirty="0"/>
        </a:p>
      </dgm:t>
    </dgm:pt>
    <dgm:pt modelId="{11B98A81-CDBD-4893-96D1-EEF3C0B94DC5}" type="parTrans" cxnId="{27A3AD28-9DFF-44CA-A541-6B0607FE8540}">
      <dgm:prSet/>
      <dgm:spPr/>
      <dgm:t>
        <a:bodyPr/>
        <a:lstStyle/>
        <a:p>
          <a:endParaRPr lang="ca-ES"/>
        </a:p>
      </dgm:t>
    </dgm:pt>
    <dgm:pt modelId="{4F44FF3A-CE34-40B8-8AC8-B55C766AFBEF}" type="sibTrans" cxnId="{27A3AD28-9DFF-44CA-A541-6B0607FE8540}">
      <dgm:prSet/>
      <dgm:spPr/>
      <dgm:t>
        <a:bodyPr/>
        <a:lstStyle/>
        <a:p>
          <a:endParaRPr lang="ca-ES"/>
        </a:p>
      </dgm:t>
    </dgm:pt>
    <dgm:pt modelId="{B225D072-E829-40F6-8D0C-2FC4656C70A6}">
      <dgm:prSet phldrT="[Texto]" custT="1"/>
      <dgm:spPr/>
      <dgm:t>
        <a:bodyPr/>
        <a:lstStyle/>
        <a:p>
          <a:r>
            <a:rPr lang="es-ES" sz="2400" dirty="0" err="1"/>
            <a:t>Conclusió</a:t>
          </a:r>
          <a:endParaRPr lang="ca-ES" sz="1500" dirty="0"/>
        </a:p>
      </dgm:t>
    </dgm:pt>
    <dgm:pt modelId="{AF4D0193-99D2-474A-882E-6EE0B73CE12B}" type="parTrans" cxnId="{55CEBB9A-2288-4699-A5CC-739CD543401C}">
      <dgm:prSet/>
      <dgm:spPr/>
      <dgm:t>
        <a:bodyPr/>
        <a:lstStyle/>
        <a:p>
          <a:endParaRPr lang="ca-ES"/>
        </a:p>
      </dgm:t>
    </dgm:pt>
    <dgm:pt modelId="{45A1F872-98BD-418F-89FE-4CF0ED4E10CC}" type="sibTrans" cxnId="{55CEBB9A-2288-4699-A5CC-739CD543401C}">
      <dgm:prSet/>
      <dgm:spPr/>
      <dgm:t>
        <a:bodyPr/>
        <a:lstStyle/>
        <a:p>
          <a:endParaRPr lang="ca-ES"/>
        </a:p>
      </dgm:t>
    </dgm:pt>
    <dgm:pt modelId="{C1CD32AE-EE1B-42FD-AB5C-72497C9E124E}">
      <dgm:prSet phldrT="[Texto]" custT="1"/>
      <dgm:spPr/>
      <dgm:t>
        <a:bodyPr/>
        <a:lstStyle/>
        <a:p>
          <a:r>
            <a:rPr lang="es-ES" sz="2400" dirty="0" err="1"/>
            <a:t>Resultats</a:t>
          </a:r>
          <a:endParaRPr lang="ca-ES" sz="2400" dirty="0"/>
        </a:p>
      </dgm:t>
    </dgm:pt>
    <dgm:pt modelId="{F926DA17-22AA-4638-82B2-D97CAE8E021A}" type="parTrans" cxnId="{74FF6743-B732-43EE-B3DE-AA78D6EDEAEE}">
      <dgm:prSet/>
      <dgm:spPr/>
      <dgm:t>
        <a:bodyPr/>
        <a:lstStyle/>
        <a:p>
          <a:endParaRPr lang="ca-ES"/>
        </a:p>
      </dgm:t>
    </dgm:pt>
    <dgm:pt modelId="{57B5F9F7-57FD-44F3-8616-E63AC89B1F03}" type="sibTrans" cxnId="{74FF6743-B732-43EE-B3DE-AA78D6EDEAEE}">
      <dgm:prSet/>
      <dgm:spPr/>
      <dgm:t>
        <a:bodyPr/>
        <a:lstStyle/>
        <a:p>
          <a:endParaRPr lang="ca-ES"/>
        </a:p>
      </dgm:t>
    </dgm:pt>
    <dgm:pt modelId="{2247CDE5-219B-409F-A7EB-374ADB46CF5D}" type="pres">
      <dgm:prSet presAssocID="{DE99E276-4A0C-4436-9535-EE642659E3E9}" presName="vert0" presStyleCnt="0">
        <dgm:presLayoutVars>
          <dgm:dir/>
          <dgm:animOne val="branch"/>
          <dgm:animLvl val="lvl"/>
        </dgm:presLayoutVars>
      </dgm:prSet>
      <dgm:spPr/>
    </dgm:pt>
    <dgm:pt modelId="{D912C59C-A36D-4F22-9B7A-CC88490F9E00}" type="pres">
      <dgm:prSet presAssocID="{23CF94FF-704A-4050-9D40-C20D6A25A9BC}" presName="thickLine" presStyleLbl="alignNode1" presStyleIdx="0" presStyleCnt="9"/>
      <dgm:spPr/>
    </dgm:pt>
    <dgm:pt modelId="{BDA1ADCF-3633-49B2-B7B1-E4577C1FF14A}" type="pres">
      <dgm:prSet presAssocID="{23CF94FF-704A-4050-9D40-C20D6A25A9BC}" presName="horz1" presStyleCnt="0"/>
      <dgm:spPr/>
    </dgm:pt>
    <dgm:pt modelId="{9A7152E8-B1E2-4054-8946-D96D8688241C}" type="pres">
      <dgm:prSet presAssocID="{23CF94FF-704A-4050-9D40-C20D6A25A9BC}" presName="tx1" presStyleLbl="revTx" presStyleIdx="0" presStyleCnt="9"/>
      <dgm:spPr/>
    </dgm:pt>
    <dgm:pt modelId="{B1FD40E4-CB76-492B-AE5E-D1FE80E5DFEA}" type="pres">
      <dgm:prSet presAssocID="{23CF94FF-704A-4050-9D40-C20D6A25A9BC}" presName="vert1" presStyleCnt="0"/>
      <dgm:spPr/>
    </dgm:pt>
    <dgm:pt modelId="{0879497A-0393-41CD-8F7E-03C270F2C5DF}" type="pres">
      <dgm:prSet presAssocID="{1C13F3A2-47F7-4AF5-9DC4-CECD9F491056}" presName="thickLine" presStyleLbl="alignNode1" presStyleIdx="1" presStyleCnt="9"/>
      <dgm:spPr/>
    </dgm:pt>
    <dgm:pt modelId="{7134FD81-3C76-4370-B172-19E47A187812}" type="pres">
      <dgm:prSet presAssocID="{1C13F3A2-47F7-4AF5-9DC4-CECD9F491056}" presName="horz1" presStyleCnt="0"/>
      <dgm:spPr/>
    </dgm:pt>
    <dgm:pt modelId="{D4AB02B9-0A14-4FB3-9F12-6797BA44ABF5}" type="pres">
      <dgm:prSet presAssocID="{1C13F3A2-47F7-4AF5-9DC4-CECD9F491056}" presName="tx1" presStyleLbl="revTx" presStyleIdx="1" presStyleCnt="9"/>
      <dgm:spPr/>
    </dgm:pt>
    <dgm:pt modelId="{ABF0140C-0739-4F2B-A736-75AD87648337}" type="pres">
      <dgm:prSet presAssocID="{1C13F3A2-47F7-4AF5-9DC4-CECD9F491056}" presName="vert1" presStyleCnt="0"/>
      <dgm:spPr/>
    </dgm:pt>
    <dgm:pt modelId="{A23FE4F0-3EE3-4C61-A863-80981AFF33C1}" type="pres">
      <dgm:prSet presAssocID="{D5665D2F-DE91-40C2-9E3B-A66BA403B97A}" presName="thickLine" presStyleLbl="alignNode1" presStyleIdx="2" presStyleCnt="9"/>
      <dgm:spPr/>
    </dgm:pt>
    <dgm:pt modelId="{095544BD-576F-462F-9389-F896EBA0D6D7}" type="pres">
      <dgm:prSet presAssocID="{D5665D2F-DE91-40C2-9E3B-A66BA403B97A}" presName="horz1" presStyleCnt="0"/>
      <dgm:spPr/>
    </dgm:pt>
    <dgm:pt modelId="{01D83B67-A62E-4FDB-9767-0EEED114AE2A}" type="pres">
      <dgm:prSet presAssocID="{D5665D2F-DE91-40C2-9E3B-A66BA403B97A}" presName="tx1" presStyleLbl="revTx" presStyleIdx="2" presStyleCnt="9"/>
      <dgm:spPr/>
    </dgm:pt>
    <dgm:pt modelId="{23521FAF-4F50-4AE4-A7D8-F884D9192C88}" type="pres">
      <dgm:prSet presAssocID="{D5665D2F-DE91-40C2-9E3B-A66BA403B97A}" presName="vert1" presStyleCnt="0"/>
      <dgm:spPr/>
    </dgm:pt>
    <dgm:pt modelId="{BB024551-0057-4517-954A-A0CCCAAE8760}" type="pres">
      <dgm:prSet presAssocID="{4E51E38F-FD57-4AFA-BE00-8C8D3FCD8A9E}" presName="thickLine" presStyleLbl="alignNode1" presStyleIdx="3" presStyleCnt="9"/>
      <dgm:spPr/>
    </dgm:pt>
    <dgm:pt modelId="{6D2FA7BE-B656-4B5E-BF79-06198FB67C77}" type="pres">
      <dgm:prSet presAssocID="{4E51E38F-FD57-4AFA-BE00-8C8D3FCD8A9E}" presName="horz1" presStyleCnt="0"/>
      <dgm:spPr/>
    </dgm:pt>
    <dgm:pt modelId="{CB36428C-D8EC-42FA-AA33-DCF233D2AB8D}" type="pres">
      <dgm:prSet presAssocID="{4E51E38F-FD57-4AFA-BE00-8C8D3FCD8A9E}" presName="tx1" presStyleLbl="revTx" presStyleIdx="3" presStyleCnt="9"/>
      <dgm:spPr/>
    </dgm:pt>
    <dgm:pt modelId="{F0D0FEED-5AB8-4924-8B78-8B0C8988E533}" type="pres">
      <dgm:prSet presAssocID="{4E51E38F-FD57-4AFA-BE00-8C8D3FCD8A9E}" presName="vert1" presStyleCnt="0"/>
      <dgm:spPr/>
    </dgm:pt>
    <dgm:pt modelId="{01B5AB7B-024E-4531-BDF3-FF28A53C508F}" type="pres">
      <dgm:prSet presAssocID="{9628C8D5-586F-497B-BF50-C8912A05E8BD}" presName="thickLine" presStyleLbl="alignNode1" presStyleIdx="4" presStyleCnt="9"/>
      <dgm:spPr/>
    </dgm:pt>
    <dgm:pt modelId="{EB336EE9-6F6E-4B44-80C0-C876A4500E20}" type="pres">
      <dgm:prSet presAssocID="{9628C8D5-586F-497B-BF50-C8912A05E8BD}" presName="horz1" presStyleCnt="0"/>
      <dgm:spPr/>
    </dgm:pt>
    <dgm:pt modelId="{368CF1F8-6B03-405E-9808-06F057DE9538}" type="pres">
      <dgm:prSet presAssocID="{9628C8D5-586F-497B-BF50-C8912A05E8BD}" presName="tx1" presStyleLbl="revTx" presStyleIdx="4" presStyleCnt="9"/>
      <dgm:spPr/>
    </dgm:pt>
    <dgm:pt modelId="{55449056-5195-46D8-BC00-5788492FCBBF}" type="pres">
      <dgm:prSet presAssocID="{9628C8D5-586F-497B-BF50-C8912A05E8BD}" presName="vert1" presStyleCnt="0"/>
      <dgm:spPr/>
    </dgm:pt>
    <dgm:pt modelId="{C5F663D7-59DE-40EA-AD51-1FBBAD81B333}" type="pres">
      <dgm:prSet presAssocID="{E306F34C-3FC0-4488-968B-EDB78BE181F4}" presName="thickLine" presStyleLbl="alignNode1" presStyleIdx="5" presStyleCnt="9"/>
      <dgm:spPr/>
    </dgm:pt>
    <dgm:pt modelId="{E2AE0876-7E49-4A6C-BE33-A45B649B47CD}" type="pres">
      <dgm:prSet presAssocID="{E306F34C-3FC0-4488-968B-EDB78BE181F4}" presName="horz1" presStyleCnt="0"/>
      <dgm:spPr/>
    </dgm:pt>
    <dgm:pt modelId="{E2F17854-BF3A-417D-9006-BCDA0D43092E}" type="pres">
      <dgm:prSet presAssocID="{E306F34C-3FC0-4488-968B-EDB78BE181F4}" presName="tx1" presStyleLbl="revTx" presStyleIdx="5" presStyleCnt="9"/>
      <dgm:spPr/>
    </dgm:pt>
    <dgm:pt modelId="{36C4F1CB-927F-4D64-BE48-4502A203B586}" type="pres">
      <dgm:prSet presAssocID="{E306F34C-3FC0-4488-968B-EDB78BE181F4}" presName="vert1" presStyleCnt="0"/>
      <dgm:spPr/>
    </dgm:pt>
    <dgm:pt modelId="{F85590AA-38B0-46F2-AE81-29D2CD829FE1}" type="pres">
      <dgm:prSet presAssocID="{C1CD32AE-EE1B-42FD-AB5C-72497C9E124E}" presName="thickLine" presStyleLbl="alignNode1" presStyleIdx="6" presStyleCnt="9"/>
      <dgm:spPr/>
    </dgm:pt>
    <dgm:pt modelId="{EEC7E4F0-E815-405E-B926-028F68EECD7C}" type="pres">
      <dgm:prSet presAssocID="{C1CD32AE-EE1B-42FD-AB5C-72497C9E124E}" presName="horz1" presStyleCnt="0"/>
      <dgm:spPr/>
    </dgm:pt>
    <dgm:pt modelId="{4BC6EA1A-C549-4450-80BC-8926978E1E2F}" type="pres">
      <dgm:prSet presAssocID="{C1CD32AE-EE1B-42FD-AB5C-72497C9E124E}" presName="tx1" presStyleLbl="revTx" presStyleIdx="6" presStyleCnt="9"/>
      <dgm:spPr/>
    </dgm:pt>
    <dgm:pt modelId="{BAB8AF4E-B96E-4F2F-A33A-67323B9D7C85}" type="pres">
      <dgm:prSet presAssocID="{C1CD32AE-EE1B-42FD-AB5C-72497C9E124E}" presName="vert1" presStyleCnt="0"/>
      <dgm:spPr/>
    </dgm:pt>
    <dgm:pt modelId="{77D38C57-EF5C-4087-8CED-E49A22361517}" type="pres">
      <dgm:prSet presAssocID="{39BA3363-4B98-431D-B111-1FDE3B9F8E2B}" presName="thickLine" presStyleLbl="alignNode1" presStyleIdx="7" presStyleCnt="9"/>
      <dgm:spPr/>
    </dgm:pt>
    <dgm:pt modelId="{2ACEB630-4F3F-4D8E-9934-D2BADA1FADEA}" type="pres">
      <dgm:prSet presAssocID="{39BA3363-4B98-431D-B111-1FDE3B9F8E2B}" presName="horz1" presStyleCnt="0"/>
      <dgm:spPr/>
    </dgm:pt>
    <dgm:pt modelId="{79A421A3-6247-4897-870A-0FA685733A0C}" type="pres">
      <dgm:prSet presAssocID="{39BA3363-4B98-431D-B111-1FDE3B9F8E2B}" presName="tx1" presStyleLbl="revTx" presStyleIdx="7" presStyleCnt="9"/>
      <dgm:spPr/>
    </dgm:pt>
    <dgm:pt modelId="{2165BE3B-FFE2-40EA-B42E-E6B85665EE3D}" type="pres">
      <dgm:prSet presAssocID="{39BA3363-4B98-431D-B111-1FDE3B9F8E2B}" presName="vert1" presStyleCnt="0"/>
      <dgm:spPr/>
    </dgm:pt>
    <dgm:pt modelId="{8260E166-6DDD-46AD-94EF-71A56B4FEF9C}" type="pres">
      <dgm:prSet presAssocID="{B225D072-E829-40F6-8D0C-2FC4656C70A6}" presName="thickLine" presStyleLbl="alignNode1" presStyleIdx="8" presStyleCnt="9"/>
      <dgm:spPr/>
    </dgm:pt>
    <dgm:pt modelId="{E9D8D504-7EA3-47CB-99A7-C84848160CB5}" type="pres">
      <dgm:prSet presAssocID="{B225D072-E829-40F6-8D0C-2FC4656C70A6}" presName="horz1" presStyleCnt="0"/>
      <dgm:spPr/>
    </dgm:pt>
    <dgm:pt modelId="{1D5BD9C5-1681-43DE-B524-B898F0068E27}" type="pres">
      <dgm:prSet presAssocID="{B225D072-E829-40F6-8D0C-2FC4656C70A6}" presName="tx1" presStyleLbl="revTx" presStyleIdx="8" presStyleCnt="9"/>
      <dgm:spPr/>
    </dgm:pt>
    <dgm:pt modelId="{EBAC940C-4B76-463B-A4E4-DBA1ECD21A27}" type="pres">
      <dgm:prSet presAssocID="{B225D072-E829-40F6-8D0C-2FC4656C70A6}" presName="vert1" presStyleCnt="0"/>
      <dgm:spPr/>
    </dgm:pt>
  </dgm:ptLst>
  <dgm:cxnLst>
    <dgm:cxn modelId="{73CD8228-DC09-42EF-9C5B-82B64CE9D961}" type="presOf" srcId="{23CF94FF-704A-4050-9D40-C20D6A25A9BC}" destId="{9A7152E8-B1E2-4054-8946-D96D8688241C}" srcOrd="0" destOrd="0" presId="urn:microsoft.com/office/officeart/2008/layout/LinedList"/>
    <dgm:cxn modelId="{27A3AD28-9DFF-44CA-A541-6B0607FE8540}" srcId="{DE99E276-4A0C-4436-9535-EE642659E3E9}" destId="{39BA3363-4B98-431D-B111-1FDE3B9F8E2B}" srcOrd="7" destOrd="0" parTransId="{11B98A81-CDBD-4893-96D1-EEF3C0B94DC5}" sibTransId="{4F44FF3A-CE34-40B8-8AC8-B55C766AFBEF}"/>
    <dgm:cxn modelId="{A0AC4B36-7EFD-45F9-9717-77763F8DD3A7}" srcId="{DE99E276-4A0C-4436-9535-EE642659E3E9}" destId="{23CF94FF-704A-4050-9D40-C20D6A25A9BC}" srcOrd="0" destOrd="0" parTransId="{17DA6284-44C9-4073-9478-07C2B96C82F3}" sibTransId="{D70A4B6A-C31D-492E-B72C-AC0C5E95ED08}"/>
    <dgm:cxn modelId="{B6B3E239-0A3A-4DCE-A38E-02FBE11BC06C}" type="presOf" srcId="{39BA3363-4B98-431D-B111-1FDE3B9F8E2B}" destId="{79A421A3-6247-4897-870A-0FA685733A0C}" srcOrd="0" destOrd="0" presId="urn:microsoft.com/office/officeart/2008/layout/LinedList"/>
    <dgm:cxn modelId="{D8D43942-C468-4A91-91D3-DF7A60A7491E}" srcId="{DE99E276-4A0C-4436-9535-EE642659E3E9}" destId="{4E51E38F-FD57-4AFA-BE00-8C8D3FCD8A9E}" srcOrd="3" destOrd="0" parTransId="{8774B1D9-785A-477F-9F5D-FD5070828523}" sibTransId="{83E60297-564C-4876-AF8E-D66107568DF5}"/>
    <dgm:cxn modelId="{CFA68B42-4B50-4D49-9218-19E4284BB870}" type="presOf" srcId="{C1CD32AE-EE1B-42FD-AB5C-72497C9E124E}" destId="{4BC6EA1A-C549-4450-80BC-8926978E1E2F}" srcOrd="0" destOrd="0" presId="urn:microsoft.com/office/officeart/2008/layout/LinedList"/>
    <dgm:cxn modelId="{74FF6743-B732-43EE-B3DE-AA78D6EDEAEE}" srcId="{DE99E276-4A0C-4436-9535-EE642659E3E9}" destId="{C1CD32AE-EE1B-42FD-AB5C-72497C9E124E}" srcOrd="6" destOrd="0" parTransId="{F926DA17-22AA-4638-82B2-D97CAE8E021A}" sibTransId="{57B5F9F7-57FD-44F3-8616-E63AC89B1F03}"/>
    <dgm:cxn modelId="{ED96F348-F6CA-4B9B-8380-4A998B4446EC}" srcId="{DE99E276-4A0C-4436-9535-EE642659E3E9}" destId="{E306F34C-3FC0-4488-968B-EDB78BE181F4}" srcOrd="5" destOrd="0" parTransId="{5FB665F2-85A2-42D1-B5BC-E408EDF2E08E}" sibTransId="{2840E863-EE31-4D2A-8F7D-5CB36D77FCFB}"/>
    <dgm:cxn modelId="{16FDD378-407B-4C4A-96C7-C37B88B1A649}" type="presOf" srcId="{D5665D2F-DE91-40C2-9E3B-A66BA403B97A}" destId="{01D83B67-A62E-4FDB-9767-0EEED114AE2A}" srcOrd="0" destOrd="0" presId="urn:microsoft.com/office/officeart/2008/layout/LinedList"/>
    <dgm:cxn modelId="{8C344C5A-6809-4E61-B7DA-6835E604BC6E}" type="presOf" srcId="{1C13F3A2-47F7-4AF5-9DC4-CECD9F491056}" destId="{D4AB02B9-0A14-4FB3-9F12-6797BA44ABF5}" srcOrd="0" destOrd="0" presId="urn:microsoft.com/office/officeart/2008/layout/LinedList"/>
    <dgm:cxn modelId="{5ABA9185-5B44-407C-A3BC-A8182F2BEB5F}" srcId="{DE99E276-4A0C-4436-9535-EE642659E3E9}" destId="{9628C8D5-586F-497B-BF50-C8912A05E8BD}" srcOrd="4" destOrd="0" parTransId="{E8BC4C5D-3571-4534-9FE2-0EA045E600A2}" sibTransId="{A0BA082C-754A-4BD5-BE4D-04CB18443B05}"/>
    <dgm:cxn modelId="{BF336686-21EC-4B65-ACE6-1685E88E20FF}" type="presOf" srcId="{9628C8D5-586F-497B-BF50-C8912A05E8BD}" destId="{368CF1F8-6B03-405E-9808-06F057DE9538}" srcOrd="0" destOrd="0" presId="urn:microsoft.com/office/officeart/2008/layout/LinedList"/>
    <dgm:cxn modelId="{CD727C86-24FE-479A-A434-D4990D4BD4CD}" srcId="{DE99E276-4A0C-4436-9535-EE642659E3E9}" destId="{1C13F3A2-47F7-4AF5-9DC4-CECD9F491056}" srcOrd="1" destOrd="0" parTransId="{A0775384-B3E1-4F1E-85BB-F93919ED484D}" sibTransId="{BDB7A9B7-5B36-42D9-9146-0E46782C6890}"/>
    <dgm:cxn modelId="{435AF096-B475-481E-BBC7-C5C31BD532C6}" type="presOf" srcId="{4E51E38F-FD57-4AFA-BE00-8C8D3FCD8A9E}" destId="{CB36428C-D8EC-42FA-AA33-DCF233D2AB8D}" srcOrd="0" destOrd="0" presId="urn:microsoft.com/office/officeart/2008/layout/LinedList"/>
    <dgm:cxn modelId="{55CEBB9A-2288-4699-A5CC-739CD543401C}" srcId="{DE99E276-4A0C-4436-9535-EE642659E3E9}" destId="{B225D072-E829-40F6-8D0C-2FC4656C70A6}" srcOrd="8" destOrd="0" parTransId="{AF4D0193-99D2-474A-882E-6EE0B73CE12B}" sibTransId="{45A1F872-98BD-418F-89FE-4CF0ED4E10CC}"/>
    <dgm:cxn modelId="{8D39BE9D-09B3-4ABC-831E-3275EFAE88A4}" type="presOf" srcId="{DE99E276-4A0C-4436-9535-EE642659E3E9}" destId="{2247CDE5-219B-409F-A7EB-374ADB46CF5D}" srcOrd="0" destOrd="0" presId="urn:microsoft.com/office/officeart/2008/layout/LinedList"/>
    <dgm:cxn modelId="{A11684AA-CE99-4C4E-98D3-5DA59D1F8F6F}" srcId="{DE99E276-4A0C-4436-9535-EE642659E3E9}" destId="{D5665D2F-DE91-40C2-9E3B-A66BA403B97A}" srcOrd="2" destOrd="0" parTransId="{0902E83A-351E-428E-8739-643A79CE1279}" sibTransId="{6DEBB1FB-DF56-415E-9C17-6DD414D30E82}"/>
    <dgm:cxn modelId="{D35CE6DD-014D-4A84-940C-9D576F6E6050}" type="presOf" srcId="{E306F34C-3FC0-4488-968B-EDB78BE181F4}" destId="{E2F17854-BF3A-417D-9006-BCDA0D43092E}" srcOrd="0" destOrd="0" presId="urn:microsoft.com/office/officeart/2008/layout/LinedList"/>
    <dgm:cxn modelId="{96213FF9-AC33-453E-831F-3265A4FD9644}" type="presOf" srcId="{B225D072-E829-40F6-8D0C-2FC4656C70A6}" destId="{1D5BD9C5-1681-43DE-B524-B898F0068E27}" srcOrd="0" destOrd="0" presId="urn:microsoft.com/office/officeart/2008/layout/LinedList"/>
    <dgm:cxn modelId="{10ADAA03-423C-4310-B361-5397A1CE3189}" type="presParOf" srcId="{2247CDE5-219B-409F-A7EB-374ADB46CF5D}" destId="{D912C59C-A36D-4F22-9B7A-CC88490F9E00}" srcOrd="0" destOrd="0" presId="urn:microsoft.com/office/officeart/2008/layout/LinedList"/>
    <dgm:cxn modelId="{DE3AA9D8-4EC7-4F08-A1E8-C6D6730EFCE0}" type="presParOf" srcId="{2247CDE5-219B-409F-A7EB-374ADB46CF5D}" destId="{BDA1ADCF-3633-49B2-B7B1-E4577C1FF14A}" srcOrd="1" destOrd="0" presId="urn:microsoft.com/office/officeart/2008/layout/LinedList"/>
    <dgm:cxn modelId="{80E30A64-EA6B-4E5D-9F4F-8A9815130ADA}" type="presParOf" srcId="{BDA1ADCF-3633-49B2-B7B1-E4577C1FF14A}" destId="{9A7152E8-B1E2-4054-8946-D96D8688241C}" srcOrd="0" destOrd="0" presId="urn:microsoft.com/office/officeart/2008/layout/LinedList"/>
    <dgm:cxn modelId="{E972A188-0CB6-4757-9A64-665D47C345E0}" type="presParOf" srcId="{BDA1ADCF-3633-49B2-B7B1-E4577C1FF14A}" destId="{B1FD40E4-CB76-492B-AE5E-D1FE80E5DFEA}" srcOrd="1" destOrd="0" presId="urn:microsoft.com/office/officeart/2008/layout/LinedList"/>
    <dgm:cxn modelId="{D02DACD9-A1CC-488B-A6FD-D7FC9F539337}" type="presParOf" srcId="{2247CDE5-219B-409F-A7EB-374ADB46CF5D}" destId="{0879497A-0393-41CD-8F7E-03C270F2C5DF}" srcOrd="2" destOrd="0" presId="urn:microsoft.com/office/officeart/2008/layout/LinedList"/>
    <dgm:cxn modelId="{FBAB7D9F-4EF4-42A7-BE75-8E8405D01E90}" type="presParOf" srcId="{2247CDE5-219B-409F-A7EB-374ADB46CF5D}" destId="{7134FD81-3C76-4370-B172-19E47A187812}" srcOrd="3" destOrd="0" presId="urn:microsoft.com/office/officeart/2008/layout/LinedList"/>
    <dgm:cxn modelId="{7CAB64C9-C03A-443C-AE1E-D013A8C210B3}" type="presParOf" srcId="{7134FD81-3C76-4370-B172-19E47A187812}" destId="{D4AB02B9-0A14-4FB3-9F12-6797BA44ABF5}" srcOrd="0" destOrd="0" presId="urn:microsoft.com/office/officeart/2008/layout/LinedList"/>
    <dgm:cxn modelId="{4A7804F5-4547-4F24-95AD-991E69F13FE9}" type="presParOf" srcId="{7134FD81-3C76-4370-B172-19E47A187812}" destId="{ABF0140C-0739-4F2B-A736-75AD87648337}" srcOrd="1" destOrd="0" presId="urn:microsoft.com/office/officeart/2008/layout/LinedList"/>
    <dgm:cxn modelId="{F054E99C-BEC5-4553-AFB8-ED9C90D289F0}" type="presParOf" srcId="{2247CDE5-219B-409F-A7EB-374ADB46CF5D}" destId="{A23FE4F0-3EE3-4C61-A863-80981AFF33C1}" srcOrd="4" destOrd="0" presId="urn:microsoft.com/office/officeart/2008/layout/LinedList"/>
    <dgm:cxn modelId="{10C5B3EC-0CB8-4F8C-BAFF-62D1224B714D}" type="presParOf" srcId="{2247CDE5-219B-409F-A7EB-374ADB46CF5D}" destId="{095544BD-576F-462F-9389-F896EBA0D6D7}" srcOrd="5" destOrd="0" presId="urn:microsoft.com/office/officeart/2008/layout/LinedList"/>
    <dgm:cxn modelId="{F0C4F1E7-B2F3-4642-A502-05EF88611FA5}" type="presParOf" srcId="{095544BD-576F-462F-9389-F896EBA0D6D7}" destId="{01D83B67-A62E-4FDB-9767-0EEED114AE2A}" srcOrd="0" destOrd="0" presId="urn:microsoft.com/office/officeart/2008/layout/LinedList"/>
    <dgm:cxn modelId="{4F8279E3-0BFE-431E-A912-EF63FBD9606E}" type="presParOf" srcId="{095544BD-576F-462F-9389-F896EBA0D6D7}" destId="{23521FAF-4F50-4AE4-A7D8-F884D9192C88}" srcOrd="1" destOrd="0" presId="urn:microsoft.com/office/officeart/2008/layout/LinedList"/>
    <dgm:cxn modelId="{A7BB63A3-0349-45B6-9025-73C90721DCF0}" type="presParOf" srcId="{2247CDE5-219B-409F-A7EB-374ADB46CF5D}" destId="{BB024551-0057-4517-954A-A0CCCAAE8760}" srcOrd="6" destOrd="0" presId="urn:microsoft.com/office/officeart/2008/layout/LinedList"/>
    <dgm:cxn modelId="{175BDE0B-C801-4AD7-A3D4-EC8B459BBD0F}" type="presParOf" srcId="{2247CDE5-219B-409F-A7EB-374ADB46CF5D}" destId="{6D2FA7BE-B656-4B5E-BF79-06198FB67C77}" srcOrd="7" destOrd="0" presId="urn:microsoft.com/office/officeart/2008/layout/LinedList"/>
    <dgm:cxn modelId="{7CB113A8-E87B-48D5-9F20-2DD521F158D3}" type="presParOf" srcId="{6D2FA7BE-B656-4B5E-BF79-06198FB67C77}" destId="{CB36428C-D8EC-42FA-AA33-DCF233D2AB8D}" srcOrd="0" destOrd="0" presId="urn:microsoft.com/office/officeart/2008/layout/LinedList"/>
    <dgm:cxn modelId="{39B02032-9A22-447A-B7C9-BC5F885E675E}" type="presParOf" srcId="{6D2FA7BE-B656-4B5E-BF79-06198FB67C77}" destId="{F0D0FEED-5AB8-4924-8B78-8B0C8988E533}" srcOrd="1" destOrd="0" presId="urn:microsoft.com/office/officeart/2008/layout/LinedList"/>
    <dgm:cxn modelId="{BD5D7B7C-A35D-4ADE-AFD8-C82CB18421AC}" type="presParOf" srcId="{2247CDE5-219B-409F-A7EB-374ADB46CF5D}" destId="{01B5AB7B-024E-4531-BDF3-FF28A53C508F}" srcOrd="8" destOrd="0" presId="urn:microsoft.com/office/officeart/2008/layout/LinedList"/>
    <dgm:cxn modelId="{37313002-5F85-42AF-BC58-5CB78A2CC59F}" type="presParOf" srcId="{2247CDE5-219B-409F-A7EB-374ADB46CF5D}" destId="{EB336EE9-6F6E-4B44-80C0-C876A4500E20}" srcOrd="9" destOrd="0" presId="urn:microsoft.com/office/officeart/2008/layout/LinedList"/>
    <dgm:cxn modelId="{9E595DC8-CEBC-4DA1-926A-2C7A5B64A4D5}" type="presParOf" srcId="{EB336EE9-6F6E-4B44-80C0-C876A4500E20}" destId="{368CF1F8-6B03-405E-9808-06F057DE9538}" srcOrd="0" destOrd="0" presId="urn:microsoft.com/office/officeart/2008/layout/LinedList"/>
    <dgm:cxn modelId="{754EB4EE-B818-430D-BCF2-04D2E2FDC5B7}" type="presParOf" srcId="{EB336EE9-6F6E-4B44-80C0-C876A4500E20}" destId="{55449056-5195-46D8-BC00-5788492FCBBF}" srcOrd="1" destOrd="0" presId="urn:microsoft.com/office/officeart/2008/layout/LinedList"/>
    <dgm:cxn modelId="{5283AAF4-9B9C-41E5-88A7-DD38147871B4}" type="presParOf" srcId="{2247CDE5-219B-409F-A7EB-374ADB46CF5D}" destId="{C5F663D7-59DE-40EA-AD51-1FBBAD81B333}" srcOrd="10" destOrd="0" presId="urn:microsoft.com/office/officeart/2008/layout/LinedList"/>
    <dgm:cxn modelId="{6CBC9C4A-3CD5-4720-A024-03C59524C7D9}" type="presParOf" srcId="{2247CDE5-219B-409F-A7EB-374ADB46CF5D}" destId="{E2AE0876-7E49-4A6C-BE33-A45B649B47CD}" srcOrd="11" destOrd="0" presId="urn:microsoft.com/office/officeart/2008/layout/LinedList"/>
    <dgm:cxn modelId="{8C0B9370-A3A2-428E-8F4D-CC7FC0759A1D}" type="presParOf" srcId="{E2AE0876-7E49-4A6C-BE33-A45B649B47CD}" destId="{E2F17854-BF3A-417D-9006-BCDA0D43092E}" srcOrd="0" destOrd="0" presId="urn:microsoft.com/office/officeart/2008/layout/LinedList"/>
    <dgm:cxn modelId="{F765E8C6-36FA-4E9E-B9AE-FAFFDE7C2D93}" type="presParOf" srcId="{E2AE0876-7E49-4A6C-BE33-A45B649B47CD}" destId="{36C4F1CB-927F-4D64-BE48-4502A203B586}" srcOrd="1" destOrd="0" presId="urn:microsoft.com/office/officeart/2008/layout/LinedList"/>
    <dgm:cxn modelId="{8E86EF18-FC89-4BF4-B1F8-3746130C1EC7}" type="presParOf" srcId="{2247CDE5-219B-409F-A7EB-374ADB46CF5D}" destId="{F85590AA-38B0-46F2-AE81-29D2CD829FE1}" srcOrd="12" destOrd="0" presId="urn:microsoft.com/office/officeart/2008/layout/LinedList"/>
    <dgm:cxn modelId="{F26D8A02-7F31-4F42-9B6B-7693320573E2}" type="presParOf" srcId="{2247CDE5-219B-409F-A7EB-374ADB46CF5D}" destId="{EEC7E4F0-E815-405E-B926-028F68EECD7C}" srcOrd="13" destOrd="0" presId="urn:microsoft.com/office/officeart/2008/layout/LinedList"/>
    <dgm:cxn modelId="{B8F1C32E-EAAD-4345-9D4B-C1A276E5CFFA}" type="presParOf" srcId="{EEC7E4F0-E815-405E-B926-028F68EECD7C}" destId="{4BC6EA1A-C549-4450-80BC-8926978E1E2F}" srcOrd="0" destOrd="0" presId="urn:microsoft.com/office/officeart/2008/layout/LinedList"/>
    <dgm:cxn modelId="{D4942360-8153-4B6B-81B5-7CD1A599B886}" type="presParOf" srcId="{EEC7E4F0-E815-405E-B926-028F68EECD7C}" destId="{BAB8AF4E-B96E-4F2F-A33A-67323B9D7C85}" srcOrd="1" destOrd="0" presId="urn:microsoft.com/office/officeart/2008/layout/LinedList"/>
    <dgm:cxn modelId="{4CED1165-6208-4524-B41B-8F7597499C42}" type="presParOf" srcId="{2247CDE5-219B-409F-A7EB-374ADB46CF5D}" destId="{77D38C57-EF5C-4087-8CED-E49A22361517}" srcOrd="14" destOrd="0" presId="urn:microsoft.com/office/officeart/2008/layout/LinedList"/>
    <dgm:cxn modelId="{7CBF3527-6439-4F58-9A25-0ED0B0EDA380}" type="presParOf" srcId="{2247CDE5-219B-409F-A7EB-374ADB46CF5D}" destId="{2ACEB630-4F3F-4D8E-9934-D2BADA1FADEA}" srcOrd="15" destOrd="0" presId="urn:microsoft.com/office/officeart/2008/layout/LinedList"/>
    <dgm:cxn modelId="{0F1E31A1-DF26-4CD4-92F9-DC6668D1D66A}" type="presParOf" srcId="{2ACEB630-4F3F-4D8E-9934-D2BADA1FADEA}" destId="{79A421A3-6247-4897-870A-0FA685733A0C}" srcOrd="0" destOrd="0" presId="urn:microsoft.com/office/officeart/2008/layout/LinedList"/>
    <dgm:cxn modelId="{DAEBC2D7-478D-42DE-AB6B-142B461653A1}" type="presParOf" srcId="{2ACEB630-4F3F-4D8E-9934-D2BADA1FADEA}" destId="{2165BE3B-FFE2-40EA-B42E-E6B85665EE3D}" srcOrd="1" destOrd="0" presId="urn:microsoft.com/office/officeart/2008/layout/LinedList"/>
    <dgm:cxn modelId="{A5689ED3-1F1D-44B3-95E9-D8C2E84C85C5}" type="presParOf" srcId="{2247CDE5-219B-409F-A7EB-374ADB46CF5D}" destId="{8260E166-6DDD-46AD-94EF-71A56B4FEF9C}" srcOrd="16" destOrd="0" presId="urn:microsoft.com/office/officeart/2008/layout/LinedList"/>
    <dgm:cxn modelId="{E6088A2F-A3FF-475D-86A2-1B1607E5286B}" type="presParOf" srcId="{2247CDE5-219B-409F-A7EB-374ADB46CF5D}" destId="{E9D8D504-7EA3-47CB-99A7-C84848160CB5}" srcOrd="17" destOrd="0" presId="urn:microsoft.com/office/officeart/2008/layout/LinedList"/>
    <dgm:cxn modelId="{44B77A83-50DD-4EF4-9E38-90994E1EA18B}" type="presParOf" srcId="{E9D8D504-7EA3-47CB-99A7-C84848160CB5}" destId="{1D5BD9C5-1681-43DE-B524-B898F0068E27}" srcOrd="0" destOrd="0" presId="urn:microsoft.com/office/officeart/2008/layout/LinedList"/>
    <dgm:cxn modelId="{6A5A5590-A58A-4A4E-8566-25A186558D98}" type="presParOf" srcId="{E9D8D504-7EA3-47CB-99A7-C84848160CB5}" destId="{EBAC940C-4B76-463B-A4E4-DBA1ECD21A2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DAC8F6-B166-49BB-B0D0-C2684A6545B2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F078E4E2-8229-4F9A-8A39-57881ED9A9E0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/>
            <a:t>Filtre de mediana i filtre </a:t>
          </a:r>
          <a:r>
            <a:rPr lang="es-ES" dirty="0" err="1"/>
            <a:t>d’àrees</a:t>
          </a:r>
          <a:endParaRPr lang="ca-ES" dirty="0"/>
        </a:p>
      </dgm:t>
    </dgm:pt>
    <dgm:pt modelId="{94A11F72-9712-44FF-BA59-3BC54CB68E29}" type="parTrans" cxnId="{EDD8E67C-9663-4F1B-920C-C408CC2BA272}">
      <dgm:prSet/>
      <dgm:spPr/>
      <dgm:t>
        <a:bodyPr/>
        <a:lstStyle/>
        <a:p>
          <a:endParaRPr lang="ca-ES"/>
        </a:p>
      </dgm:t>
    </dgm:pt>
    <dgm:pt modelId="{3D2C50F5-91E4-413A-841D-CB89EE71760C}" type="sibTrans" cxnId="{EDD8E67C-9663-4F1B-920C-C408CC2BA272}">
      <dgm:prSet/>
      <dgm:spPr/>
      <dgm:t>
        <a:bodyPr/>
        <a:lstStyle/>
        <a:p>
          <a:endParaRPr lang="ca-ES"/>
        </a:p>
      </dgm:t>
    </dgm:pt>
    <dgm:pt modelId="{0C0DA37E-8EAE-4759-96C2-634FA87D4CE5}">
      <dgm:prSet phldrT="[Texto]"/>
      <dgm:spPr>
        <a:solidFill>
          <a:schemeClr val="accent2"/>
        </a:solidFill>
      </dgm:spPr>
      <dgm:t>
        <a:bodyPr/>
        <a:lstStyle/>
        <a:p>
          <a:r>
            <a:rPr lang="es-ES" err="1"/>
            <a:t>Clusters</a:t>
          </a:r>
          <a:r>
            <a:rPr lang="es-ES"/>
            <a:t>: k-</a:t>
          </a:r>
          <a:r>
            <a:rPr lang="es-ES" err="1"/>
            <a:t>means</a:t>
          </a:r>
          <a:endParaRPr lang="ca-ES"/>
        </a:p>
      </dgm:t>
    </dgm:pt>
    <dgm:pt modelId="{012C53EF-8925-4D11-9038-46FBBB6D3B43}" type="parTrans" cxnId="{09899669-2F43-41CF-BC9D-A7E1536AF2B5}">
      <dgm:prSet/>
      <dgm:spPr/>
      <dgm:t>
        <a:bodyPr/>
        <a:lstStyle/>
        <a:p>
          <a:endParaRPr lang="ca-ES"/>
        </a:p>
      </dgm:t>
    </dgm:pt>
    <dgm:pt modelId="{EC30EED9-F4CA-4330-91DA-5343A65282D9}" type="sibTrans" cxnId="{09899669-2F43-41CF-BC9D-A7E1536AF2B5}">
      <dgm:prSet/>
      <dgm:spPr/>
      <dgm:t>
        <a:bodyPr/>
        <a:lstStyle/>
        <a:p>
          <a:endParaRPr lang="ca-ES"/>
        </a:p>
      </dgm:t>
    </dgm:pt>
    <dgm:pt modelId="{030FBF77-59A4-49F8-9D87-5C009B85B37A}">
      <dgm:prSet phldrT="[Texto]"/>
      <dgm:spPr>
        <a:solidFill>
          <a:schemeClr val="accent2"/>
        </a:solidFill>
      </dgm:spPr>
      <dgm:t>
        <a:bodyPr/>
        <a:lstStyle/>
        <a:p>
          <a:r>
            <a:rPr lang="es-ES"/>
            <a:t>Detector de </a:t>
          </a:r>
          <a:r>
            <a:rPr lang="es-ES" err="1"/>
            <a:t>contorns</a:t>
          </a:r>
          <a:r>
            <a:rPr lang="es-ES"/>
            <a:t>: Sobel</a:t>
          </a:r>
          <a:endParaRPr lang="ca-ES"/>
        </a:p>
      </dgm:t>
    </dgm:pt>
    <dgm:pt modelId="{4A92814B-0C6D-477E-A777-3D0D357B765A}" type="parTrans" cxnId="{90D2E8B4-CA13-4AA5-BF04-FC4C7A4B4140}">
      <dgm:prSet/>
      <dgm:spPr/>
      <dgm:t>
        <a:bodyPr/>
        <a:lstStyle/>
        <a:p>
          <a:endParaRPr lang="ca-ES"/>
        </a:p>
      </dgm:t>
    </dgm:pt>
    <dgm:pt modelId="{1ADB3A69-1619-4A9D-B312-5596A5CEF763}" type="sibTrans" cxnId="{90D2E8B4-CA13-4AA5-BF04-FC4C7A4B4140}">
      <dgm:prSet/>
      <dgm:spPr/>
      <dgm:t>
        <a:bodyPr/>
        <a:lstStyle/>
        <a:p>
          <a:endParaRPr lang="ca-ES"/>
        </a:p>
      </dgm:t>
    </dgm:pt>
    <dgm:pt modelId="{F57ECE6D-0488-4EFE-A79A-2EACADF05245}" type="pres">
      <dgm:prSet presAssocID="{C6DAC8F6-B166-49BB-B0D0-C2684A6545B2}" presName="Name0" presStyleCnt="0">
        <dgm:presLayoutVars>
          <dgm:chMax val="7"/>
          <dgm:chPref val="7"/>
          <dgm:dir/>
        </dgm:presLayoutVars>
      </dgm:prSet>
      <dgm:spPr/>
    </dgm:pt>
    <dgm:pt modelId="{2E924B28-7CB3-457C-8C72-0AE4D66CD45D}" type="pres">
      <dgm:prSet presAssocID="{C6DAC8F6-B166-49BB-B0D0-C2684A6545B2}" presName="Name1" presStyleCnt="0"/>
      <dgm:spPr/>
    </dgm:pt>
    <dgm:pt modelId="{8AE99267-D72B-4C51-BB73-0E7054DE620B}" type="pres">
      <dgm:prSet presAssocID="{C6DAC8F6-B166-49BB-B0D0-C2684A6545B2}" presName="cycle" presStyleCnt="0"/>
      <dgm:spPr/>
    </dgm:pt>
    <dgm:pt modelId="{3D426CCF-6F7A-4752-BE3F-C1F3FF76F416}" type="pres">
      <dgm:prSet presAssocID="{C6DAC8F6-B166-49BB-B0D0-C2684A6545B2}" presName="srcNode" presStyleLbl="node1" presStyleIdx="0" presStyleCnt="3"/>
      <dgm:spPr/>
    </dgm:pt>
    <dgm:pt modelId="{F1C78492-C132-4805-AD65-D619AC68A69D}" type="pres">
      <dgm:prSet presAssocID="{C6DAC8F6-B166-49BB-B0D0-C2684A6545B2}" presName="conn" presStyleLbl="parChTrans1D2" presStyleIdx="0" presStyleCnt="1"/>
      <dgm:spPr/>
    </dgm:pt>
    <dgm:pt modelId="{598C8D54-0F70-48BB-B36C-95210B967300}" type="pres">
      <dgm:prSet presAssocID="{C6DAC8F6-B166-49BB-B0D0-C2684A6545B2}" presName="extraNode" presStyleLbl="node1" presStyleIdx="0" presStyleCnt="3"/>
      <dgm:spPr/>
    </dgm:pt>
    <dgm:pt modelId="{87FEB561-AFDB-43A5-B48F-E5676336F9BA}" type="pres">
      <dgm:prSet presAssocID="{C6DAC8F6-B166-49BB-B0D0-C2684A6545B2}" presName="dstNode" presStyleLbl="node1" presStyleIdx="0" presStyleCnt="3"/>
      <dgm:spPr/>
    </dgm:pt>
    <dgm:pt modelId="{3379FE65-30B5-4589-8B0A-629DF3C69F0E}" type="pres">
      <dgm:prSet presAssocID="{F078E4E2-8229-4F9A-8A39-57881ED9A9E0}" presName="text_1" presStyleLbl="node1" presStyleIdx="0" presStyleCnt="3">
        <dgm:presLayoutVars>
          <dgm:bulletEnabled val="1"/>
        </dgm:presLayoutVars>
      </dgm:prSet>
      <dgm:spPr/>
    </dgm:pt>
    <dgm:pt modelId="{114E1DE6-0B29-4D9D-A9EC-57668F4FDA9E}" type="pres">
      <dgm:prSet presAssocID="{F078E4E2-8229-4F9A-8A39-57881ED9A9E0}" presName="accent_1" presStyleCnt="0"/>
      <dgm:spPr/>
    </dgm:pt>
    <dgm:pt modelId="{D8B83B50-DD3A-467F-857C-04F8DF76C2BC}" type="pres">
      <dgm:prSet presAssocID="{F078E4E2-8229-4F9A-8A39-57881ED9A9E0}" presName="accentRepeatNode" presStyleLbl="solidFgAcc1" presStyleIdx="0" presStyleCnt="3"/>
      <dgm:spPr>
        <a:ln>
          <a:solidFill>
            <a:schemeClr val="accent2"/>
          </a:solidFill>
        </a:ln>
      </dgm:spPr>
    </dgm:pt>
    <dgm:pt modelId="{6369C42B-6C40-4652-9DB3-ACC967A49848}" type="pres">
      <dgm:prSet presAssocID="{0C0DA37E-8EAE-4759-96C2-634FA87D4CE5}" presName="text_2" presStyleLbl="node1" presStyleIdx="1" presStyleCnt="3">
        <dgm:presLayoutVars>
          <dgm:bulletEnabled val="1"/>
        </dgm:presLayoutVars>
      </dgm:prSet>
      <dgm:spPr/>
    </dgm:pt>
    <dgm:pt modelId="{EE6BB7DB-2DC8-4D37-8121-3A9757766F9C}" type="pres">
      <dgm:prSet presAssocID="{0C0DA37E-8EAE-4759-96C2-634FA87D4CE5}" presName="accent_2" presStyleCnt="0"/>
      <dgm:spPr/>
    </dgm:pt>
    <dgm:pt modelId="{43142B16-7260-4838-9C11-AFF06DE9C2D3}" type="pres">
      <dgm:prSet presAssocID="{0C0DA37E-8EAE-4759-96C2-634FA87D4CE5}" presName="accentRepeatNode" presStyleLbl="solidFgAcc1" presStyleIdx="1" presStyleCnt="3"/>
      <dgm:spPr>
        <a:ln>
          <a:solidFill>
            <a:schemeClr val="accent2"/>
          </a:solidFill>
        </a:ln>
      </dgm:spPr>
    </dgm:pt>
    <dgm:pt modelId="{0D16C5E7-BF1D-4BD4-8449-BF11D630A1C5}" type="pres">
      <dgm:prSet presAssocID="{030FBF77-59A4-49F8-9D87-5C009B85B37A}" presName="text_3" presStyleLbl="node1" presStyleIdx="2" presStyleCnt="3">
        <dgm:presLayoutVars>
          <dgm:bulletEnabled val="1"/>
        </dgm:presLayoutVars>
      </dgm:prSet>
      <dgm:spPr/>
    </dgm:pt>
    <dgm:pt modelId="{6A286B4F-BD06-4AA7-97EB-FC943F4EDA0E}" type="pres">
      <dgm:prSet presAssocID="{030FBF77-59A4-49F8-9D87-5C009B85B37A}" presName="accent_3" presStyleCnt="0"/>
      <dgm:spPr/>
    </dgm:pt>
    <dgm:pt modelId="{9644429D-B818-465C-9E86-E1B1E43909B5}" type="pres">
      <dgm:prSet presAssocID="{030FBF77-59A4-49F8-9D87-5C009B85B37A}" presName="accentRepeatNode" presStyleLbl="solidFgAcc1" presStyleIdx="2" presStyleCnt="3"/>
      <dgm:spPr>
        <a:ln>
          <a:solidFill>
            <a:schemeClr val="accent2"/>
          </a:solidFill>
        </a:ln>
      </dgm:spPr>
    </dgm:pt>
  </dgm:ptLst>
  <dgm:cxnLst>
    <dgm:cxn modelId="{7E719C2D-E862-4B64-8BF7-7F08DE08117C}" type="presOf" srcId="{3D2C50F5-91E4-413A-841D-CB89EE71760C}" destId="{F1C78492-C132-4805-AD65-D619AC68A69D}" srcOrd="0" destOrd="0" presId="urn:microsoft.com/office/officeart/2008/layout/VerticalCurvedList"/>
    <dgm:cxn modelId="{09899669-2F43-41CF-BC9D-A7E1536AF2B5}" srcId="{C6DAC8F6-B166-49BB-B0D0-C2684A6545B2}" destId="{0C0DA37E-8EAE-4759-96C2-634FA87D4CE5}" srcOrd="1" destOrd="0" parTransId="{012C53EF-8925-4D11-9038-46FBBB6D3B43}" sibTransId="{EC30EED9-F4CA-4330-91DA-5343A65282D9}"/>
    <dgm:cxn modelId="{EDD8E67C-9663-4F1B-920C-C408CC2BA272}" srcId="{C6DAC8F6-B166-49BB-B0D0-C2684A6545B2}" destId="{F078E4E2-8229-4F9A-8A39-57881ED9A9E0}" srcOrd="0" destOrd="0" parTransId="{94A11F72-9712-44FF-BA59-3BC54CB68E29}" sibTransId="{3D2C50F5-91E4-413A-841D-CB89EE71760C}"/>
    <dgm:cxn modelId="{8239FDAB-D852-41CC-A6DE-DCBFC348596C}" type="presOf" srcId="{0C0DA37E-8EAE-4759-96C2-634FA87D4CE5}" destId="{6369C42B-6C40-4652-9DB3-ACC967A49848}" srcOrd="0" destOrd="0" presId="urn:microsoft.com/office/officeart/2008/layout/VerticalCurvedList"/>
    <dgm:cxn modelId="{90D2E8B4-CA13-4AA5-BF04-FC4C7A4B4140}" srcId="{C6DAC8F6-B166-49BB-B0D0-C2684A6545B2}" destId="{030FBF77-59A4-49F8-9D87-5C009B85B37A}" srcOrd="2" destOrd="0" parTransId="{4A92814B-0C6D-477E-A777-3D0D357B765A}" sibTransId="{1ADB3A69-1619-4A9D-B312-5596A5CEF763}"/>
    <dgm:cxn modelId="{F69D30CB-AE83-44D1-89DE-F5C325D22944}" type="presOf" srcId="{030FBF77-59A4-49F8-9D87-5C009B85B37A}" destId="{0D16C5E7-BF1D-4BD4-8449-BF11D630A1C5}" srcOrd="0" destOrd="0" presId="urn:microsoft.com/office/officeart/2008/layout/VerticalCurvedList"/>
    <dgm:cxn modelId="{DF01C2D3-0D44-463E-9602-5252C7DE04E7}" type="presOf" srcId="{F078E4E2-8229-4F9A-8A39-57881ED9A9E0}" destId="{3379FE65-30B5-4589-8B0A-629DF3C69F0E}" srcOrd="0" destOrd="0" presId="urn:microsoft.com/office/officeart/2008/layout/VerticalCurvedList"/>
    <dgm:cxn modelId="{8C9874E6-3E98-4548-A876-E63C79D3A80D}" type="presOf" srcId="{C6DAC8F6-B166-49BB-B0D0-C2684A6545B2}" destId="{F57ECE6D-0488-4EFE-A79A-2EACADF05245}" srcOrd="0" destOrd="0" presId="urn:microsoft.com/office/officeart/2008/layout/VerticalCurvedList"/>
    <dgm:cxn modelId="{72DD4F7B-E458-4F00-889C-0742E5C50DCF}" type="presParOf" srcId="{F57ECE6D-0488-4EFE-A79A-2EACADF05245}" destId="{2E924B28-7CB3-457C-8C72-0AE4D66CD45D}" srcOrd="0" destOrd="0" presId="urn:microsoft.com/office/officeart/2008/layout/VerticalCurvedList"/>
    <dgm:cxn modelId="{F80BD2E7-EC45-48EA-9AB0-ED902F123BBA}" type="presParOf" srcId="{2E924B28-7CB3-457C-8C72-0AE4D66CD45D}" destId="{8AE99267-D72B-4C51-BB73-0E7054DE620B}" srcOrd="0" destOrd="0" presId="urn:microsoft.com/office/officeart/2008/layout/VerticalCurvedList"/>
    <dgm:cxn modelId="{87E4964E-A459-46B1-9A69-A24D5DB0104C}" type="presParOf" srcId="{8AE99267-D72B-4C51-BB73-0E7054DE620B}" destId="{3D426CCF-6F7A-4752-BE3F-C1F3FF76F416}" srcOrd="0" destOrd="0" presId="urn:microsoft.com/office/officeart/2008/layout/VerticalCurvedList"/>
    <dgm:cxn modelId="{AD967DE1-37E1-4839-8557-CF5016E5B2BA}" type="presParOf" srcId="{8AE99267-D72B-4C51-BB73-0E7054DE620B}" destId="{F1C78492-C132-4805-AD65-D619AC68A69D}" srcOrd="1" destOrd="0" presId="urn:microsoft.com/office/officeart/2008/layout/VerticalCurvedList"/>
    <dgm:cxn modelId="{924969C9-5AD4-4754-A35D-FF12D6A833E8}" type="presParOf" srcId="{8AE99267-D72B-4C51-BB73-0E7054DE620B}" destId="{598C8D54-0F70-48BB-B36C-95210B967300}" srcOrd="2" destOrd="0" presId="urn:microsoft.com/office/officeart/2008/layout/VerticalCurvedList"/>
    <dgm:cxn modelId="{F6A2C7A5-FCD0-41D2-9C83-E6A782E98AC6}" type="presParOf" srcId="{8AE99267-D72B-4C51-BB73-0E7054DE620B}" destId="{87FEB561-AFDB-43A5-B48F-E5676336F9BA}" srcOrd="3" destOrd="0" presId="urn:microsoft.com/office/officeart/2008/layout/VerticalCurvedList"/>
    <dgm:cxn modelId="{DFB378F8-CED0-4F0F-9AB1-93A66F77D15E}" type="presParOf" srcId="{2E924B28-7CB3-457C-8C72-0AE4D66CD45D}" destId="{3379FE65-30B5-4589-8B0A-629DF3C69F0E}" srcOrd="1" destOrd="0" presId="urn:microsoft.com/office/officeart/2008/layout/VerticalCurvedList"/>
    <dgm:cxn modelId="{2EE38C07-2A7F-43DD-A98B-E6EE3E21FEA5}" type="presParOf" srcId="{2E924B28-7CB3-457C-8C72-0AE4D66CD45D}" destId="{114E1DE6-0B29-4D9D-A9EC-57668F4FDA9E}" srcOrd="2" destOrd="0" presId="urn:microsoft.com/office/officeart/2008/layout/VerticalCurvedList"/>
    <dgm:cxn modelId="{43AA992A-E635-407D-9C53-BBE31D8528C6}" type="presParOf" srcId="{114E1DE6-0B29-4D9D-A9EC-57668F4FDA9E}" destId="{D8B83B50-DD3A-467F-857C-04F8DF76C2BC}" srcOrd="0" destOrd="0" presId="urn:microsoft.com/office/officeart/2008/layout/VerticalCurvedList"/>
    <dgm:cxn modelId="{431FADF6-C1ED-4CA1-9D14-D8F4B9031649}" type="presParOf" srcId="{2E924B28-7CB3-457C-8C72-0AE4D66CD45D}" destId="{6369C42B-6C40-4652-9DB3-ACC967A49848}" srcOrd="3" destOrd="0" presId="urn:microsoft.com/office/officeart/2008/layout/VerticalCurvedList"/>
    <dgm:cxn modelId="{892ECEC9-7AE3-4004-B24C-BD62ACFFFD87}" type="presParOf" srcId="{2E924B28-7CB3-457C-8C72-0AE4D66CD45D}" destId="{EE6BB7DB-2DC8-4D37-8121-3A9757766F9C}" srcOrd="4" destOrd="0" presId="urn:microsoft.com/office/officeart/2008/layout/VerticalCurvedList"/>
    <dgm:cxn modelId="{9C8E88E9-7E16-4580-89D2-AA0F421A3956}" type="presParOf" srcId="{EE6BB7DB-2DC8-4D37-8121-3A9757766F9C}" destId="{43142B16-7260-4838-9C11-AFF06DE9C2D3}" srcOrd="0" destOrd="0" presId="urn:microsoft.com/office/officeart/2008/layout/VerticalCurvedList"/>
    <dgm:cxn modelId="{E26D1C81-F604-4411-A8FE-72E3FC55A0CB}" type="presParOf" srcId="{2E924B28-7CB3-457C-8C72-0AE4D66CD45D}" destId="{0D16C5E7-BF1D-4BD4-8449-BF11D630A1C5}" srcOrd="5" destOrd="0" presId="urn:microsoft.com/office/officeart/2008/layout/VerticalCurvedList"/>
    <dgm:cxn modelId="{A9FAB39D-6D37-4727-91B4-1B884D7A5D5F}" type="presParOf" srcId="{2E924B28-7CB3-457C-8C72-0AE4D66CD45D}" destId="{6A286B4F-BD06-4AA7-97EB-FC943F4EDA0E}" srcOrd="6" destOrd="0" presId="urn:microsoft.com/office/officeart/2008/layout/VerticalCurvedList"/>
    <dgm:cxn modelId="{61276F64-E966-45F3-94A6-CAC908D626C4}" type="presParOf" srcId="{6A286B4F-BD06-4AA7-97EB-FC943F4EDA0E}" destId="{9644429D-B818-465C-9E86-E1B1E43909B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04714F-BC78-43EC-A32A-C774C2135B5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a-ES"/>
        </a:p>
      </dgm:t>
    </dgm:pt>
    <dgm:pt modelId="{E93569A2-9E11-43A2-B510-7E4EF1023F85}">
      <dgm:prSet phldrT="[Texto]" custT="1"/>
      <dgm:spPr/>
      <dgm:t>
        <a:bodyPr/>
        <a:lstStyle/>
        <a:p>
          <a:r>
            <a:rPr lang="es-ES" sz="3600" err="1"/>
            <a:t>Descripció</a:t>
          </a:r>
          <a:endParaRPr lang="ca-ES" sz="3600"/>
        </a:p>
      </dgm:t>
    </dgm:pt>
    <dgm:pt modelId="{63DF8773-75C4-4E87-8A3C-51B7EC019828}" type="parTrans" cxnId="{CB4E2795-1084-417F-A8CD-C10A1A8D5084}">
      <dgm:prSet/>
      <dgm:spPr/>
      <dgm:t>
        <a:bodyPr/>
        <a:lstStyle/>
        <a:p>
          <a:endParaRPr lang="ca-ES"/>
        </a:p>
      </dgm:t>
    </dgm:pt>
    <dgm:pt modelId="{BB73F506-DB83-4C6B-8937-0F853BD2480F}" type="sibTrans" cxnId="{CB4E2795-1084-417F-A8CD-C10A1A8D5084}">
      <dgm:prSet/>
      <dgm:spPr/>
      <dgm:t>
        <a:bodyPr/>
        <a:lstStyle/>
        <a:p>
          <a:endParaRPr lang="ca-ES"/>
        </a:p>
      </dgm:t>
    </dgm:pt>
    <dgm:pt modelId="{D1E79895-EF78-4F47-AAED-33F52F8F1D43}">
      <dgm:prSet phldrT="[Texto]" custT="1"/>
      <dgm:spPr/>
      <dgm:t>
        <a:bodyPr/>
        <a:lstStyle/>
        <a:p>
          <a:r>
            <a:rPr lang="es-ES" sz="2400" err="1"/>
            <a:t>Detecció</a:t>
          </a:r>
          <a:r>
            <a:rPr lang="es-ES" sz="2400"/>
            <a:t> en color</a:t>
          </a:r>
          <a:endParaRPr lang="ca-ES" sz="2400"/>
        </a:p>
      </dgm:t>
    </dgm:pt>
    <dgm:pt modelId="{6B59337B-3982-4078-B57D-38DB4951992F}" type="parTrans" cxnId="{F8953AF9-C9B5-4A18-A49B-C8A505C56D5C}">
      <dgm:prSet/>
      <dgm:spPr/>
      <dgm:t>
        <a:bodyPr/>
        <a:lstStyle/>
        <a:p>
          <a:endParaRPr lang="ca-ES"/>
        </a:p>
      </dgm:t>
    </dgm:pt>
    <dgm:pt modelId="{D572B8F6-C86A-4561-8E6E-D5084EF2A0E9}" type="sibTrans" cxnId="{F8953AF9-C9B5-4A18-A49B-C8A505C56D5C}">
      <dgm:prSet/>
      <dgm:spPr/>
      <dgm:t>
        <a:bodyPr/>
        <a:lstStyle/>
        <a:p>
          <a:endParaRPr lang="ca-ES"/>
        </a:p>
      </dgm:t>
    </dgm:pt>
    <dgm:pt modelId="{9F2AF2DE-E7BB-4B65-8341-004EB7931DC7}">
      <dgm:prSet phldrT="[Texto]" custT="1"/>
      <dgm:spPr/>
      <dgm:t>
        <a:bodyPr/>
        <a:lstStyle/>
        <a:p>
          <a:r>
            <a:rPr lang="es-ES" sz="2400" dirty="0" err="1"/>
            <a:t>Agrupació</a:t>
          </a:r>
          <a:r>
            <a:rPr lang="es-ES" sz="2400" dirty="0"/>
            <a:t> </a:t>
          </a:r>
          <a:r>
            <a:rPr lang="es-ES" sz="2400" dirty="0" err="1"/>
            <a:t>amb</a:t>
          </a:r>
          <a:r>
            <a:rPr lang="es-ES" sz="2400" dirty="0"/>
            <a:t> k = 2</a:t>
          </a:r>
          <a:endParaRPr lang="ca-ES" sz="2400" dirty="0"/>
        </a:p>
      </dgm:t>
    </dgm:pt>
    <dgm:pt modelId="{68E39D7A-227A-4EE3-8A39-E29FC9627113}" type="parTrans" cxnId="{5B5042BB-6402-4700-86AD-A6193A2FA81A}">
      <dgm:prSet/>
      <dgm:spPr/>
      <dgm:t>
        <a:bodyPr/>
        <a:lstStyle/>
        <a:p>
          <a:endParaRPr lang="ca-ES"/>
        </a:p>
      </dgm:t>
    </dgm:pt>
    <dgm:pt modelId="{0D2434A1-2DE8-4689-AE26-44CD017586BD}" type="sibTrans" cxnId="{5B5042BB-6402-4700-86AD-A6193A2FA81A}">
      <dgm:prSet/>
      <dgm:spPr/>
      <dgm:t>
        <a:bodyPr/>
        <a:lstStyle/>
        <a:p>
          <a:endParaRPr lang="ca-ES"/>
        </a:p>
      </dgm:t>
    </dgm:pt>
    <dgm:pt modelId="{794F630A-FE2F-4434-AC78-264BBF2685C6}">
      <dgm:prSet phldrT="[Texto]" custT="1"/>
      <dgm:spPr/>
      <dgm:t>
        <a:bodyPr/>
        <a:lstStyle/>
        <a:p>
          <a:r>
            <a:rPr lang="es-ES" sz="2400"/>
            <a:t>Preses </a:t>
          </a:r>
          <a:r>
            <a:rPr lang="es-ES" sz="2400" err="1"/>
            <a:t>grans</a:t>
          </a:r>
          <a:endParaRPr lang="ca-ES" sz="2400"/>
        </a:p>
      </dgm:t>
    </dgm:pt>
    <dgm:pt modelId="{16535F04-F25B-42F6-B6FC-FB81F35EDCF8}" type="parTrans" cxnId="{01F0FAE2-0728-49B2-BA65-A98AE16CFCE4}">
      <dgm:prSet/>
      <dgm:spPr/>
      <dgm:t>
        <a:bodyPr/>
        <a:lstStyle/>
        <a:p>
          <a:endParaRPr lang="ca-ES"/>
        </a:p>
      </dgm:t>
    </dgm:pt>
    <dgm:pt modelId="{1F0659A7-7E44-4032-AFE8-7A24471F26A4}" type="sibTrans" cxnId="{01F0FAE2-0728-49B2-BA65-A98AE16CFCE4}">
      <dgm:prSet/>
      <dgm:spPr/>
      <dgm:t>
        <a:bodyPr/>
        <a:lstStyle/>
        <a:p>
          <a:endParaRPr lang="ca-ES"/>
        </a:p>
      </dgm:t>
    </dgm:pt>
    <dgm:pt modelId="{3CD2168A-F97F-4B38-AD0D-4E1D444EDF3C}" type="pres">
      <dgm:prSet presAssocID="{3504714F-BC78-43EC-A32A-C774C2135B5E}" presName="layout" presStyleCnt="0">
        <dgm:presLayoutVars>
          <dgm:chMax/>
          <dgm:chPref/>
          <dgm:dir/>
          <dgm:resizeHandles/>
        </dgm:presLayoutVars>
      </dgm:prSet>
      <dgm:spPr/>
    </dgm:pt>
    <dgm:pt modelId="{3C810F25-8112-4751-9815-4262E9A1A3A7}" type="pres">
      <dgm:prSet presAssocID="{E93569A2-9E11-43A2-B510-7E4EF1023F85}" presName="root" presStyleCnt="0">
        <dgm:presLayoutVars>
          <dgm:chMax/>
          <dgm:chPref/>
        </dgm:presLayoutVars>
      </dgm:prSet>
      <dgm:spPr/>
    </dgm:pt>
    <dgm:pt modelId="{C80ABB56-33EE-422F-8A67-92CCBF814071}" type="pres">
      <dgm:prSet presAssocID="{E93569A2-9E11-43A2-B510-7E4EF1023F85}" presName="rootComposite" presStyleCnt="0">
        <dgm:presLayoutVars/>
      </dgm:prSet>
      <dgm:spPr/>
    </dgm:pt>
    <dgm:pt modelId="{2A668EB9-7395-421E-B3E7-13C0D7D1392E}" type="pres">
      <dgm:prSet presAssocID="{E93569A2-9E11-43A2-B510-7E4EF1023F85}" presName="ParentAccent" presStyleLbl="alignNode1" presStyleIdx="0" presStyleCnt="1" custLinFactNeighborX="-328" custLinFactNeighborY="12325"/>
      <dgm:spPr/>
    </dgm:pt>
    <dgm:pt modelId="{5585055A-9729-47BD-A08F-9DD0F64B1388}" type="pres">
      <dgm:prSet presAssocID="{E93569A2-9E11-43A2-B510-7E4EF1023F85}" presName="ParentSmallAccent" presStyleLbl="fgAcc1" presStyleIdx="0" presStyleCnt="1"/>
      <dgm:spPr/>
    </dgm:pt>
    <dgm:pt modelId="{8AEE1246-C065-4D7C-BD8A-B7E76E7F7F09}" type="pres">
      <dgm:prSet presAssocID="{E93569A2-9E11-43A2-B510-7E4EF1023F85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C1F24E6C-6414-42C2-8204-7F148ADD4484}" type="pres">
      <dgm:prSet presAssocID="{E93569A2-9E11-43A2-B510-7E4EF1023F85}" presName="childShape" presStyleCnt="0">
        <dgm:presLayoutVars>
          <dgm:chMax val="0"/>
          <dgm:chPref val="0"/>
        </dgm:presLayoutVars>
      </dgm:prSet>
      <dgm:spPr/>
    </dgm:pt>
    <dgm:pt modelId="{74228363-C628-4F88-A5AC-D495085BC22B}" type="pres">
      <dgm:prSet presAssocID="{D1E79895-EF78-4F47-AAED-33F52F8F1D43}" presName="childComposite" presStyleCnt="0">
        <dgm:presLayoutVars>
          <dgm:chMax val="0"/>
          <dgm:chPref val="0"/>
        </dgm:presLayoutVars>
      </dgm:prSet>
      <dgm:spPr/>
    </dgm:pt>
    <dgm:pt modelId="{102D832B-B9B4-4129-9EFF-C8B45B5FC188}" type="pres">
      <dgm:prSet presAssocID="{D1E79895-EF78-4F47-AAED-33F52F8F1D43}" presName="ChildAccent" presStyleLbl="solidFgAcc1" presStyleIdx="0" presStyleCnt="3"/>
      <dgm:spPr/>
    </dgm:pt>
    <dgm:pt modelId="{8769BB4F-D39E-41DC-9889-906AEE8FD8AF}" type="pres">
      <dgm:prSet presAssocID="{D1E79895-EF78-4F47-AAED-33F52F8F1D43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6A2A1FF-E02C-464B-BA24-29BCB5AE0AC3}" type="pres">
      <dgm:prSet presAssocID="{794F630A-FE2F-4434-AC78-264BBF2685C6}" presName="childComposite" presStyleCnt="0">
        <dgm:presLayoutVars>
          <dgm:chMax val="0"/>
          <dgm:chPref val="0"/>
        </dgm:presLayoutVars>
      </dgm:prSet>
      <dgm:spPr/>
    </dgm:pt>
    <dgm:pt modelId="{1867656F-1DEA-453A-9CDC-BBD03C8F341C}" type="pres">
      <dgm:prSet presAssocID="{794F630A-FE2F-4434-AC78-264BBF2685C6}" presName="ChildAccent" presStyleLbl="solidFgAcc1" presStyleIdx="1" presStyleCnt="3"/>
      <dgm:spPr/>
    </dgm:pt>
    <dgm:pt modelId="{997D641E-F51F-4726-A8D9-E493A68CC310}" type="pres">
      <dgm:prSet presAssocID="{794F630A-FE2F-4434-AC78-264BBF2685C6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C948D59-0183-4FC9-95F4-FE7219954E87}" type="pres">
      <dgm:prSet presAssocID="{9F2AF2DE-E7BB-4B65-8341-004EB7931DC7}" presName="childComposite" presStyleCnt="0">
        <dgm:presLayoutVars>
          <dgm:chMax val="0"/>
          <dgm:chPref val="0"/>
        </dgm:presLayoutVars>
      </dgm:prSet>
      <dgm:spPr/>
    </dgm:pt>
    <dgm:pt modelId="{E74BA575-B0F3-4827-B8BF-45206B2AB94D}" type="pres">
      <dgm:prSet presAssocID="{9F2AF2DE-E7BB-4B65-8341-004EB7931DC7}" presName="ChildAccent" presStyleLbl="solidFgAcc1" presStyleIdx="2" presStyleCnt="3"/>
      <dgm:spPr/>
    </dgm:pt>
    <dgm:pt modelId="{5FCC138E-8FDC-4D9F-BF11-75434C45C72D}" type="pres">
      <dgm:prSet presAssocID="{9F2AF2DE-E7BB-4B65-8341-004EB7931DC7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F55AE66-2509-47E6-90E3-26D4AC2BA39C}" type="presOf" srcId="{9F2AF2DE-E7BB-4B65-8341-004EB7931DC7}" destId="{5FCC138E-8FDC-4D9F-BF11-75434C45C72D}" srcOrd="0" destOrd="0" presId="urn:microsoft.com/office/officeart/2008/layout/SquareAccentList"/>
    <dgm:cxn modelId="{6EE57C52-E40E-41D6-A8F4-28425BC52381}" type="presOf" srcId="{794F630A-FE2F-4434-AC78-264BBF2685C6}" destId="{997D641E-F51F-4726-A8D9-E493A68CC310}" srcOrd="0" destOrd="0" presId="urn:microsoft.com/office/officeart/2008/layout/SquareAccentList"/>
    <dgm:cxn modelId="{CB4E2795-1084-417F-A8CD-C10A1A8D5084}" srcId="{3504714F-BC78-43EC-A32A-C774C2135B5E}" destId="{E93569A2-9E11-43A2-B510-7E4EF1023F85}" srcOrd="0" destOrd="0" parTransId="{63DF8773-75C4-4E87-8A3C-51B7EC019828}" sibTransId="{BB73F506-DB83-4C6B-8937-0F853BD2480F}"/>
    <dgm:cxn modelId="{5B5042BB-6402-4700-86AD-A6193A2FA81A}" srcId="{E93569A2-9E11-43A2-B510-7E4EF1023F85}" destId="{9F2AF2DE-E7BB-4B65-8341-004EB7931DC7}" srcOrd="2" destOrd="0" parTransId="{68E39D7A-227A-4EE3-8A39-E29FC9627113}" sibTransId="{0D2434A1-2DE8-4689-AE26-44CD017586BD}"/>
    <dgm:cxn modelId="{B61AA1C1-2E89-4A2A-9F9A-B3C0BFF48B80}" type="presOf" srcId="{D1E79895-EF78-4F47-AAED-33F52F8F1D43}" destId="{8769BB4F-D39E-41DC-9889-906AEE8FD8AF}" srcOrd="0" destOrd="0" presId="urn:microsoft.com/office/officeart/2008/layout/SquareAccentList"/>
    <dgm:cxn modelId="{A6AC2EE1-6656-4728-93C2-0ED2BBE04EB2}" type="presOf" srcId="{3504714F-BC78-43EC-A32A-C774C2135B5E}" destId="{3CD2168A-F97F-4B38-AD0D-4E1D444EDF3C}" srcOrd="0" destOrd="0" presId="urn:microsoft.com/office/officeart/2008/layout/SquareAccentList"/>
    <dgm:cxn modelId="{01F0FAE2-0728-49B2-BA65-A98AE16CFCE4}" srcId="{E93569A2-9E11-43A2-B510-7E4EF1023F85}" destId="{794F630A-FE2F-4434-AC78-264BBF2685C6}" srcOrd="1" destOrd="0" parTransId="{16535F04-F25B-42F6-B6FC-FB81F35EDCF8}" sibTransId="{1F0659A7-7E44-4032-AFE8-7A24471F26A4}"/>
    <dgm:cxn modelId="{11F7E8F1-2D85-4EA4-A181-22FF2FCF2F61}" type="presOf" srcId="{E93569A2-9E11-43A2-B510-7E4EF1023F85}" destId="{8AEE1246-C065-4D7C-BD8A-B7E76E7F7F09}" srcOrd="0" destOrd="0" presId="urn:microsoft.com/office/officeart/2008/layout/SquareAccentList"/>
    <dgm:cxn modelId="{F8953AF9-C9B5-4A18-A49B-C8A505C56D5C}" srcId="{E93569A2-9E11-43A2-B510-7E4EF1023F85}" destId="{D1E79895-EF78-4F47-AAED-33F52F8F1D43}" srcOrd="0" destOrd="0" parTransId="{6B59337B-3982-4078-B57D-38DB4951992F}" sibTransId="{D572B8F6-C86A-4561-8E6E-D5084EF2A0E9}"/>
    <dgm:cxn modelId="{0F9D2DF1-CEBC-48B1-8073-2D868311B944}" type="presParOf" srcId="{3CD2168A-F97F-4B38-AD0D-4E1D444EDF3C}" destId="{3C810F25-8112-4751-9815-4262E9A1A3A7}" srcOrd="0" destOrd="0" presId="urn:microsoft.com/office/officeart/2008/layout/SquareAccentList"/>
    <dgm:cxn modelId="{7D370CE2-AAB6-44CA-BEA8-8F40B0B4CFBA}" type="presParOf" srcId="{3C810F25-8112-4751-9815-4262E9A1A3A7}" destId="{C80ABB56-33EE-422F-8A67-92CCBF814071}" srcOrd="0" destOrd="0" presId="urn:microsoft.com/office/officeart/2008/layout/SquareAccentList"/>
    <dgm:cxn modelId="{F8BB0284-812E-490F-95E1-108E01B04E17}" type="presParOf" srcId="{C80ABB56-33EE-422F-8A67-92CCBF814071}" destId="{2A668EB9-7395-421E-B3E7-13C0D7D1392E}" srcOrd="0" destOrd="0" presId="urn:microsoft.com/office/officeart/2008/layout/SquareAccentList"/>
    <dgm:cxn modelId="{534545E4-ADEE-4D23-BD0F-F43A358C68C0}" type="presParOf" srcId="{C80ABB56-33EE-422F-8A67-92CCBF814071}" destId="{5585055A-9729-47BD-A08F-9DD0F64B1388}" srcOrd="1" destOrd="0" presId="urn:microsoft.com/office/officeart/2008/layout/SquareAccentList"/>
    <dgm:cxn modelId="{FAB96982-B8C4-4649-BBB9-D8F7752CB361}" type="presParOf" srcId="{C80ABB56-33EE-422F-8A67-92CCBF814071}" destId="{8AEE1246-C065-4D7C-BD8A-B7E76E7F7F09}" srcOrd="2" destOrd="0" presId="urn:microsoft.com/office/officeart/2008/layout/SquareAccentList"/>
    <dgm:cxn modelId="{28B65762-525A-4ABD-8534-56BBBC869DD5}" type="presParOf" srcId="{3C810F25-8112-4751-9815-4262E9A1A3A7}" destId="{C1F24E6C-6414-42C2-8204-7F148ADD4484}" srcOrd="1" destOrd="0" presId="urn:microsoft.com/office/officeart/2008/layout/SquareAccentList"/>
    <dgm:cxn modelId="{39AD816A-2DCB-4328-BB89-B978BC1A2267}" type="presParOf" srcId="{C1F24E6C-6414-42C2-8204-7F148ADD4484}" destId="{74228363-C628-4F88-A5AC-D495085BC22B}" srcOrd="0" destOrd="0" presId="urn:microsoft.com/office/officeart/2008/layout/SquareAccentList"/>
    <dgm:cxn modelId="{A73AADCC-FEC2-4814-96DF-368B49A4EEE3}" type="presParOf" srcId="{74228363-C628-4F88-A5AC-D495085BC22B}" destId="{102D832B-B9B4-4129-9EFF-C8B45B5FC188}" srcOrd="0" destOrd="0" presId="urn:microsoft.com/office/officeart/2008/layout/SquareAccentList"/>
    <dgm:cxn modelId="{FB4B99B8-0A24-4A7C-A6EA-9A11AD63D2F2}" type="presParOf" srcId="{74228363-C628-4F88-A5AC-D495085BC22B}" destId="{8769BB4F-D39E-41DC-9889-906AEE8FD8AF}" srcOrd="1" destOrd="0" presId="urn:microsoft.com/office/officeart/2008/layout/SquareAccentList"/>
    <dgm:cxn modelId="{C24CBD98-DECA-4CCA-999F-02ADCE4292C3}" type="presParOf" srcId="{C1F24E6C-6414-42C2-8204-7F148ADD4484}" destId="{D6A2A1FF-E02C-464B-BA24-29BCB5AE0AC3}" srcOrd="1" destOrd="0" presId="urn:microsoft.com/office/officeart/2008/layout/SquareAccentList"/>
    <dgm:cxn modelId="{2CE9AA96-3795-41BC-A237-68B6D3780C5E}" type="presParOf" srcId="{D6A2A1FF-E02C-464B-BA24-29BCB5AE0AC3}" destId="{1867656F-1DEA-453A-9CDC-BBD03C8F341C}" srcOrd="0" destOrd="0" presId="urn:microsoft.com/office/officeart/2008/layout/SquareAccentList"/>
    <dgm:cxn modelId="{06CB781B-E6D0-43CA-B6AE-DAC9A6BA4C8F}" type="presParOf" srcId="{D6A2A1FF-E02C-464B-BA24-29BCB5AE0AC3}" destId="{997D641E-F51F-4726-A8D9-E493A68CC310}" srcOrd="1" destOrd="0" presId="urn:microsoft.com/office/officeart/2008/layout/SquareAccentList"/>
    <dgm:cxn modelId="{D55C7C5E-F21C-4771-858E-D36F9CAB62B5}" type="presParOf" srcId="{C1F24E6C-6414-42C2-8204-7F148ADD4484}" destId="{1C948D59-0183-4FC9-95F4-FE7219954E87}" srcOrd="2" destOrd="0" presId="urn:microsoft.com/office/officeart/2008/layout/SquareAccentList"/>
    <dgm:cxn modelId="{8F27B7F9-625F-4265-9999-D45599C7AD61}" type="presParOf" srcId="{1C948D59-0183-4FC9-95F4-FE7219954E87}" destId="{E74BA575-B0F3-4827-B8BF-45206B2AB94D}" srcOrd="0" destOrd="0" presId="urn:microsoft.com/office/officeart/2008/layout/SquareAccentList"/>
    <dgm:cxn modelId="{3E8BDBC9-82A9-421B-B13A-B03B12640B6A}" type="presParOf" srcId="{1C948D59-0183-4FC9-95F4-FE7219954E87}" destId="{5FCC138E-8FDC-4D9F-BF11-75434C45C72D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04714F-BC78-43EC-A32A-C774C2135B5E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a-ES"/>
        </a:p>
      </dgm:t>
    </dgm:pt>
    <dgm:pt modelId="{E93569A2-9E11-43A2-B510-7E4EF1023F85}">
      <dgm:prSet phldrT="[Texto]" custT="1"/>
      <dgm:spPr/>
      <dgm:t>
        <a:bodyPr/>
        <a:lstStyle/>
        <a:p>
          <a:r>
            <a:rPr lang="es-ES" sz="3600" err="1"/>
            <a:t>Inconvenients</a:t>
          </a:r>
          <a:endParaRPr lang="ca-ES" sz="2900"/>
        </a:p>
      </dgm:t>
    </dgm:pt>
    <dgm:pt modelId="{63DF8773-75C4-4E87-8A3C-51B7EC019828}" type="parTrans" cxnId="{CB4E2795-1084-417F-A8CD-C10A1A8D5084}">
      <dgm:prSet/>
      <dgm:spPr/>
      <dgm:t>
        <a:bodyPr/>
        <a:lstStyle/>
        <a:p>
          <a:endParaRPr lang="ca-ES"/>
        </a:p>
      </dgm:t>
    </dgm:pt>
    <dgm:pt modelId="{BB73F506-DB83-4C6B-8937-0F853BD2480F}" type="sibTrans" cxnId="{CB4E2795-1084-417F-A8CD-C10A1A8D5084}">
      <dgm:prSet/>
      <dgm:spPr/>
      <dgm:t>
        <a:bodyPr/>
        <a:lstStyle/>
        <a:p>
          <a:endParaRPr lang="ca-ES"/>
        </a:p>
      </dgm:t>
    </dgm:pt>
    <dgm:pt modelId="{109474F1-682D-4248-B0F2-43D445E352F6}">
      <dgm:prSet phldrT="[Texto]" custT="1"/>
      <dgm:spPr/>
      <dgm:t>
        <a:bodyPr/>
        <a:lstStyle/>
        <a:p>
          <a:r>
            <a:rPr lang="es-ES" sz="2400"/>
            <a:t>No es detecten preses </a:t>
          </a:r>
          <a:r>
            <a:rPr lang="es-ES" sz="2400" err="1"/>
            <a:t>petites</a:t>
          </a:r>
          <a:endParaRPr lang="ca-ES" sz="2400"/>
        </a:p>
      </dgm:t>
    </dgm:pt>
    <dgm:pt modelId="{6C737537-5109-4277-9A39-2D22BB3604D2}" type="parTrans" cxnId="{09DA9659-338C-49F9-845D-B2ACEBAEFEF1}">
      <dgm:prSet/>
      <dgm:spPr/>
      <dgm:t>
        <a:bodyPr/>
        <a:lstStyle/>
        <a:p>
          <a:endParaRPr lang="ca-ES"/>
        </a:p>
      </dgm:t>
    </dgm:pt>
    <dgm:pt modelId="{9EB911E3-754C-4DE0-8DC6-5A266622D920}" type="sibTrans" cxnId="{09DA9659-338C-49F9-845D-B2ACEBAEFEF1}">
      <dgm:prSet/>
      <dgm:spPr/>
      <dgm:t>
        <a:bodyPr/>
        <a:lstStyle/>
        <a:p>
          <a:endParaRPr lang="ca-ES"/>
        </a:p>
      </dgm:t>
    </dgm:pt>
    <dgm:pt modelId="{3CD2168A-F97F-4B38-AD0D-4E1D444EDF3C}" type="pres">
      <dgm:prSet presAssocID="{3504714F-BC78-43EC-A32A-C774C2135B5E}" presName="layout" presStyleCnt="0">
        <dgm:presLayoutVars>
          <dgm:chMax/>
          <dgm:chPref/>
          <dgm:dir/>
          <dgm:resizeHandles/>
        </dgm:presLayoutVars>
      </dgm:prSet>
      <dgm:spPr/>
    </dgm:pt>
    <dgm:pt modelId="{3C810F25-8112-4751-9815-4262E9A1A3A7}" type="pres">
      <dgm:prSet presAssocID="{E93569A2-9E11-43A2-B510-7E4EF1023F85}" presName="root" presStyleCnt="0">
        <dgm:presLayoutVars>
          <dgm:chMax/>
          <dgm:chPref/>
        </dgm:presLayoutVars>
      </dgm:prSet>
      <dgm:spPr/>
    </dgm:pt>
    <dgm:pt modelId="{C80ABB56-33EE-422F-8A67-92CCBF814071}" type="pres">
      <dgm:prSet presAssocID="{E93569A2-9E11-43A2-B510-7E4EF1023F85}" presName="rootComposite" presStyleCnt="0">
        <dgm:presLayoutVars/>
      </dgm:prSet>
      <dgm:spPr/>
    </dgm:pt>
    <dgm:pt modelId="{2A668EB9-7395-421E-B3E7-13C0D7D1392E}" type="pres">
      <dgm:prSet presAssocID="{E93569A2-9E11-43A2-B510-7E4EF1023F85}" presName="ParentAccent" presStyleLbl="alignNode1" presStyleIdx="0" presStyleCnt="1" custLinFactNeighborX="-328" custLinFactNeighborY="12325"/>
      <dgm:spPr/>
    </dgm:pt>
    <dgm:pt modelId="{5585055A-9729-47BD-A08F-9DD0F64B1388}" type="pres">
      <dgm:prSet presAssocID="{E93569A2-9E11-43A2-B510-7E4EF1023F85}" presName="ParentSmallAccent" presStyleLbl="fgAcc1" presStyleIdx="0" presStyleCnt="1"/>
      <dgm:spPr/>
    </dgm:pt>
    <dgm:pt modelId="{8AEE1246-C065-4D7C-BD8A-B7E76E7F7F09}" type="pres">
      <dgm:prSet presAssocID="{E93569A2-9E11-43A2-B510-7E4EF1023F85}" presName="Parent" presStyleLbl="revTx" presStyleIdx="0" presStyleCnt="2">
        <dgm:presLayoutVars>
          <dgm:chMax/>
          <dgm:chPref val="4"/>
          <dgm:bulletEnabled val="1"/>
        </dgm:presLayoutVars>
      </dgm:prSet>
      <dgm:spPr/>
    </dgm:pt>
    <dgm:pt modelId="{C1F24E6C-6414-42C2-8204-7F148ADD4484}" type="pres">
      <dgm:prSet presAssocID="{E93569A2-9E11-43A2-B510-7E4EF1023F85}" presName="childShape" presStyleCnt="0">
        <dgm:presLayoutVars>
          <dgm:chMax val="0"/>
          <dgm:chPref val="0"/>
        </dgm:presLayoutVars>
      </dgm:prSet>
      <dgm:spPr/>
    </dgm:pt>
    <dgm:pt modelId="{3AE7CDFA-4677-4EB8-A45E-923903CABD1A}" type="pres">
      <dgm:prSet presAssocID="{109474F1-682D-4248-B0F2-43D445E352F6}" presName="childComposite" presStyleCnt="0">
        <dgm:presLayoutVars>
          <dgm:chMax val="0"/>
          <dgm:chPref val="0"/>
        </dgm:presLayoutVars>
      </dgm:prSet>
      <dgm:spPr/>
    </dgm:pt>
    <dgm:pt modelId="{2345991E-E0DE-4AA7-8993-3A467394F685}" type="pres">
      <dgm:prSet presAssocID="{109474F1-682D-4248-B0F2-43D445E352F6}" presName="ChildAccent" presStyleLbl="solidFgAcc1" presStyleIdx="0" presStyleCnt="1"/>
      <dgm:spPr/>
    </dgm:pt>
    <dgm:pt modelId="{51360E4D-56B1-4270-AF7E-7C283B1BF6BD}" type="pres">
      <dgm:prSet presAssocID="{109474F1-682D-4248-B0F2-43D445E352F6}" presName="Child" presStyleLbl="revTx" presStyleIdx="1" presStyleCnt="2" custScaleX="107647">
        <dgm:presLayoutVars>
          <dgm:chMax val="0"/>
          <dgm:chPref val="0"/>
          <dgm:bulletEnabled val="1"/>
        </dgm:presLayoutVars>
      </dgm:prSet>
      <dgm:spPr/>
    </dgm:pt>
  </dgm:ptLst>
  <dgm:cxnLst>
    <dgm:cxn modelId="{EFD8F71D-078B-4017-B2E6-E4EFD9E11A24}" type="presOf" srcId="{109474F1-682D-4248-B0F2-43D445E352F6}" destId="{51360E4D-56B1-4270-AF7E-7C283B1BF6BD}" srcOrd="0" destOrd="0" presId="urn:microsoft.com/office/officeart/2008/layout/SquareAccentList"/>
    <dgm:cxn modelId="{09DA9659-338C-49F9-845D-B2ACEBAEFEF1}" srcId="{E93569A2-9E11-43A2-B510-7E4EF1023F85}" destId="{109474F1-682D-4248-B0F2-43D445E352F6}" srcOrd="0" destOrd="0" parTransId="{6C737537-5109-4277-9A39-2D22BB3604D2}" sibTransId="{9EB911E3-754C-4DE0-8DC6-5A266622D920}"/>
    <dgm:cxn modelId="{CB4E2795-1084-417F-A8CD-C10A1A8D5084}" srcId="{3504714F-BC78-43EC-A32A-C774C2135B5E}" destId="{E93569A2-9E11-43A2-B510-7E4EF1023F85}" srcOrd="0" destOrd="0" parTransId="{63DF8773-75C4-4E87-8A3C-51B7EC019828}" sibTransId="{BB73F506-DB83-4C6B-8937-0F853BD2480F}"/>
    <dgm:cxn modelId="{A6AC2EE1-6656-4728-93C2-0ED2BBE04EB2}" type="presOf" srcId="{3504714F-BC78-43EC-A32A-C774C2135B5E}" destId="{3CD2168A-F97F-4B38-AD0D-4E1D444EDF3C}" srcOrd="0" destOrd="0" presId="urn:microsoft.com/office/officeart/2008/layout/SquareAccentList"/>
    <dgm:cxn modelId="{11F7E8F1-2D85-4EA4-A181-22FF2FCF2F61}" type="presOf" srcId="{E93569A2-9E11-43A2-B510-7E4EF1023F85}" destId="{8AEE1246-C065-4D7C-BD8A-B7E76E7F7F09}" srcOrd="0" destOrd="0" presId="urn:microsoft.com/office/officeart/2008/layout/SquareAccentList"/>
    <dgm:cxn modelId="{0F9D2DF1-CEBC-48B1-8073-2D868311B944}" type="presParOf" srcId="{3CD2168A-F97F-4B38-AD0D-4E1D444EDF3C}" destId="{3C810F25-8112-4751-9815-4262E9A1A3A7}" srcOrd="0" destOrd="0" presId="urn:microsoft.com/office/officeart/2008/layout/SquareAccentList"/>
    <dgm:cxn modelId="{7D370CE2-AAB6-44CA-BEA8-8F40B0B4CFBA}" type="presParOf" srcId="{3C810F25-8112-4751-9815-4262E9A1A3A7}" destId="{C80ABB56-33EE-422F-8A67-92CCBF814071}" srcOrd="0" destOrd="0" presId="urn:microsoft.com/office/officeart/2008/layout/SquareAccentList"/>
    <dgm:cxn modelId="{F8BB0284-812E-490F-95E1-108E01B04E17}" type="presParOf" srcId="{C80ABB56-33EE-422F-8A67-92CCBF814071}" destId="{2A668EB9-7395-421E-B3E7-13C0D7D1392E}" srcOrd="0" destOrd="0" presId="urn:microsoft.com/office/officeart/2008/layout/SquareAccentList"/>
    <dgm:cxn modelId="{534545E4-ADEE-4D23-BD0F-F43A358C68C0}" type="presParOf" srcId="{C80ABB56-33EE-422F-8A67-92CCBF814071}" destId="{5585055A-9729-47BD-A08F-9DD0F64B1388}" srcOrd="1" destOrd="0" presId="urn:microsoft.com/office/officeart/2008/layout/SquareAccentList"/>
    <dgm:cxn modelId="{FAB96982-B8C4-4649-BBB9-D8F7752CB361}" type="presParOf" srcId="{C80ABB56-33EE-422F-8A67-92CCBF814071}" destId="{8AEE1246-C065-4D7C-BD8A-B7E76E7F7F09}" srcOrd="2" destOrd="0" presId="urn:microsoft.com/office/officeart/2008/layout/SquareAccentList"/>
    <dgm:cxn modelId="{28B65762-525A-4ABD-8534-56BBBC869DD5}" type="presParOf" srcId="{3C810F25-8112-4751-9815-4262E9A1A3A7}" destId="{C1F24E6C-6414-42C2-8204-7F148ADD4484}" srcOrd="1" destOrd="0" presId="urn:microsoft.com/office/officeart/2008/layout/SquareAccentList"/>
    <dgm:cxn modelId="{AE7053AD-13A6-4F54-B53F-AD0D173DA983}" type="presParOf" srcId="{C1F24E6C-6414-42C2-8204-7F148ADD4484}" destId="{3AE7CDFA-4677-4EB8-A45E-923903CABD1A}" srcOrd="0" destOrd="0" presId="urn:microsoft.com/office/officeart/2008/layout/SquareAccentList"/>
    <dgm:cxn modelId="{03B8D6E3-5C82-4270-8454-E43301D03B5C}" type="presParOf" srcId="{3AE7CDFA-4677-4EB8-A45E-923903CABD1A}" destId="{2345991E-E0DE-4AA7-8993-3A467394F685}" srcOrd="0" destOrd="0" presId="urn:microsoft.com/office/officeart/2008/layout/SquareAccentList"/>
    <dgm:cxn modelId="{06694DAB-78E6-4C96-A610-6164C9DEA962}" type="presParOf" srcId="{3AE7CDFA-4677-4EB8-A45E-923903CABD1A}" destId="{51360E4D-56B1-4270-AF7E-7C283B1BF6BD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63BCAA-7441-4247-8501-A4EA96C88B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a-ES"/>
        </a:p>
      </dgm:t>
    </dgm:pt>
    <dgm:pt modelId="{62B0A034-8E5C-44F2-ABF8-872F0EA7B0E8}">
      <dgm:prSet phldrT="[Texto]"/>
      <dgm:spPr/>
      <dgm:t>
        <a:bodyPr/>
        <a:lstStyle/>
        <a:p>
          <a:r>
            <a:rPr lang="es-ES" err="1"/>
            <a:t>Descripció</a:t>
          </a:r>
          <a:endParaRPr lang="ca-ES"/>
        </a:p>
      </dgm:t>
    </dgm:pt>
    <dgm:pt modelId="{C3FF87D5-B61B-43CC-87C2-6D61DF0D1F7F}" type="parTrans" cxnId="{51452C15-D36E-4A30-BD91-BEDBDE1E7D81}">
      <dgm:prSet/>
      <dgm:spPr/>
      <dgm:t>
        <a:bodyPr/>
        <a:lstStyle/>
        <a:p>
          <a:endParaRPr lang="ca-ES"/>
        </a:p>
      </dgm:t>
    </dgm:pt>
    <dgm:pt modelId="{484AD038-3D5D-4754-A079-BCC50A3C8A79}" type="sibTrans" cxnId="{51452C15-D36E-4A30-BD91-BEDBDE1E7D81}">
      <dgm:prSet/>
      <dgm:spPr/>
      <dgm:t>
        <a:bodyPr/>
        <a:lstStyle/>
        <a:p>
          <a:endParaRPr lang="ca-ES"/>
        </a:p>
      </dgm:t>
    </dgm:pt>
    <dgm:pt modelId="{B1BF0ADD-C939-4246-B143-9BF2DED8B57C}">
      <dgm:prSet phldrT="[Texto]" custT="1"/>
      <dgm:spPr/>
      <dgm:t>
        <a:bodyPr/>
        <a:lstStyle/>
        <a:p>
          <a:r>
            <a:rPr lang="es-ES" sz="3600" err="1"/>
            <a:t>Detecció</a:t>
          </a:r>
          <a:r>
            <a:rPr lang="es-ES" sz="3600"/>
            <a:t> </a:t>
          </a:r>
          <a:r>
            <a:rPr lang="es-ES" sz="3600" err="1"/>
            <a:t>contorns</a:t>
          </a:r>
          <a:endParaRPr lang="ca-ES" sz="3600"/>
        </a:p>
      </dgm:t>
    </dgm:pt>
    <dgm:pt modelId="{A4A702EA-B96F-4B52-BCA3-E33CDE8B0BB9}" type="parTrans" cxnId="{79D54D96-ED41-4F9D-B0B0-1E60012EA4A9}">
      <dgm:prSet/>
      <dgm:spPr/>
      <dgm:t>
        <a:bodyPr/>
        <a:lstStyle/>
        <a:p>
          <a:endParaRPr lang="ca-ES"/>
        </a:p>
      </dgm:t>
    </dgm:pt>
    <dgm:pt modelId="{D112B862-0D5A-4FEA-9DCA-07521401861C}" type="sibTrans" cxnId="{79D54D96-ED41-4F9D-B0B0-1E60012EA4A9}">
      <dgm:prSet/>
      <dgm:spPr/>
      <dgm:t>
        <a:bodyPr/>
        <a:lstStyle/>
        <a:p>
          <a:endParaRPr lang="ca-ES"/>
        </a:p>
      </dgm:t>
    </dgm:pt>
    <dgm:pt modelId="{E3CACE54-84B0-403A-9CF5-186F33BAD0AF}">
      <dgm:prSet phldrT="[Texto]" custT="1"/>
      <dgm:spPr/>
      <dgm:t>
        <a:bodyPr/>
        <a:lstStyle/>
        <a:p>
          <a:r>
            <a:rPr lang="es-ES" sz="3600"/>
            <a:t>Preses </a:t>
          </a:r>
          <a:r>
            <a:rPr lang="es-ES" sz="3600" err="1"/>
            <a:t>grans</a:t>
          </a:r>
          <a:r>
            <a:rPr lang="es-ES" sz="3600"/>
            <a:t> i preses </a:t>
          </a:r>
          <a:r>
            <a:rPr lang="es-ES" sz="3600" err="1"/>
            <a:t>petites</a:t>
          </a:r>
          <a:endParaRPr lang="ca-ES" sz="3600"/>
        </a:p>
      </dgm:t>
    </dgm:pt>
    <dgm:pt modelId="{E06D592F-2831-4773-A09B-726F5AD1F768}" type="parTrans" cxnId="{7A9F2E23-315E-496F-AFFC-625F05DBE620}">
      <dgm:prSet/>
      <dgm:spPr/>
      <dgm:t>
        <a:bodyPr/>
        <a:lstStyle/>
        <a:p>
          <a:endParaRPr lang="ca-ES"/>
        </a:p>
      </dgm:t>
    </dgm:pt>
    <dgm:pt modelId="{601DB357-5C11-4219-9D86-8B1740E71EC9}" type="sibTrans" cxnId="{7A9F2E23-315E-496F-AFFC-625F05DBE620}">
      <dgm:prSet/>
      <dgm:spPr/>
      <dgm:t>
        <a:bodyPr/>
        <a:lstStyle/>
        <a:p>
          <a:endParaRPr lang="ca-ES"/>
        </a:p>
      </dgm:t>
    </dgm:pt>
    <dgm:pt modelId="{D415A4A7-54A0-42CA-BE05-23CDBEF017A7}">
      <dgm:prSet phldrT="[Texto]"/>
      <dgm:spPr/>
      <dgm:t>
        <a:bodyPr/>
        <a:lstStyle/>
        <a:p>
          <a:endParaRPr lang="ca-ES"/>
        </a:p>
      </dgm:t>
    </dgm:pt>
    <dgm:pt modelId="{20D53FEC-C6B0-4AA0-A253-C27961D3DE3C}" type="parTrans" cxnId="{CD90A878-C19F-4179-B768-9315B1500B28}">
      <dgm:prSet/>
      <dgm:spPr/>
      <dgm:t>
        <a:bodyPr/>
        <a:lstStyle/>
        <a:p>
          <a:endParaRPr lang="ca-ES"/>
        </a:p>
      </dgm:t>
    </dgm:pt>
    <dgm:pt modelId="{145D3C71-1674-47C2-8DD7-31FD57FC2493}" type="sibTrans" cxnId="{CD90A878-C19F-4179-B768-9315B1500B28}">
      <dgm:prSet/>
      <dgm:spPr/>
      <dgm:t>
        <a:bodyPr/>
        <a:lstStyle/>
        <a:p>
          <a:endParaRPr lang="ca-ES"/>
        </a:p>
      </dgm:t>
    </dgm:pt>
    <dgm:pt modelId="{FCF439DE-50EB-40ED-8580-5C3F52C25A4C}" type="pres">
      <dgm:prSet presAssocID="{3363BCAA-7441-4247-8501-A4EA96C88BB3}" presName="vert0" presStyleCnt="0">
        <dgm:presLayoutVars>
          <dgm:dir/>
          <dgm:animOne val="branch"/>
          <dgm:animLvl val="lvl"/>
        </dgm:presLayoutVars>
      </dgm:prSet>
      <dgm:spPr/>
    </dgm:pt>
    <dgm:pt modelId="{F56DF62F-7D36-46F9-96D4-FFDDD942B7A7}" type="pres">
      <dgm:prSet presAssocID="{62B0A034-8E5C-44F2-ABF8-872F0EA7B0E8}" presName="thickLine" presStyleLbl="alignNode1" presStyleIdx="0" presStyleCnt="2"/>
      <dgm:spPr/>
    </dgm:pt>
    <dgm:pt modelId="{EFE89DA1-F5F3-4957-8F25-76C823AC1FD0}" type="pres">
      <dgm:prSet presAssocID="{62B0A034-8E5C-44F2-ABF8-872F0EA7B0E8}" presName="horz1" presStyleCnt="0"/>
      <dgm:spPr/>
    </dgm:pt>
    <dgm:pt modelId="{B2511C81-BAE5-4E6D-A36F-559009CAE4BB}" type="pres">
      <dgm:prSet presAssocID="{62B0A034-8E5C-44F2-ABF8-872F0EA7B0E8}" presName="tx1" presStyleLbl="revTx" presStyleIdx="0" presStyleCnt="4"/>
      <dgm:spPr/>
    </dgm:pt>
    <dgm:pt modelId="{1AE134DE-ED85-4FA2-A05C-A07579399E71}" type="pres">
      <dgm:prSet presAssocID="{62B0A034-8E5C-44F2-ABF8-872F0EA7B0E8}" presName="vert1" presStyleCnt="0"/>
      <dgm:spPr/>
    </dgm:pt>
    <dgm:pt modelId="{33065625-3120-4AAD-8DEB-FA38A328AB57}" type="pres">
      <dgm:prSet presAssocID="{B1BF0ADD-C939-4246-B143-9BF2DED8B57C}" presName="vertSpace2a" presStyleCnt="0"/>
      <dgm:spPr/>
    </dgm:pt>
    <dgm:pt modelId="{B959DA9C-635B-4C24-BAB3-C970E1CEF306}" type="pres">
      <dgm:prSet presAssocID="{B1BF0ADD-C939-4246-B143-9BF2DED8B57C}" presName="horz2" presStyleCnt="0"/>
      <dgm:spPr/>
    </dgm:pt>
    <dgm:pt modelId="{6B002302-3BF4-4524-94F3-896E138AE39B}" type="pres">
      <dgm:prSet presAssocID="{B1BF0ADD-C939-4246-B143-9BF2DED8B57C}" presName="horzSpace2" presStyleCnt="0"/>
      <dgm:spPr/>
    </dgm:pt>
    <dgm:pt modelId="{CFEE4124-1D19-4B39-AAE3-536FC4C3F09A}" type="pres">
      <dgm:prSet presAssocID="{B1BF0ADD-C939-4246-B143-9BF2DED8B57C}" presName="tx2" presStyleLbl="revTx" presStyleIdx="1" presStyleCnt="4"/>
      <dgm:spPr/>
    </dgm:pt>
    <dgm:pt modelId="{36F9C5F2-7887-4624-BD55-52E5A24CD37D}" type="pres">
      <dgm:prSet presAssocID="{B1BF0ADD-C939-4246-B143-9BF2DED8B57C}" presName="vert2" presStyleCnt="0"/>
      <dgm:spPr/>
    </dgm:pt>
    <dgm:pt modelId="{E63A6121-F3A5-48FC-BDC3-4FE6B1C221A3}" type="pres">
      <dgm:prSet presAssocID="{B1BF0ADD-C939-4246-B143-9BF2DED8B57C}" presName="thinLine2b" presStyleLbl="callout" presStyleIdx="0" presStyleCnt="2"/>
      <dgm:spPr/>
    </dgm:pt>
    <dgm:pt modelId="{80743358-36DE-45CE-887A-EBCB9B005048}" type="pres">
      <dgm:prSet presAssocID="{B1BF0ADD-C939-4246-B143-9BF2DED8B57C}" presName="vertSpace2b" presStyleCnt="0"/>
      <dgm:spPr/>
    </dgm:pt>
    <dgm:pt modelId="{F54684DC-F91E-4C55-A650-38DB14571095}" type="pres">
      <dgm:prSet presAssocID="{E3CACE54-84B0-403A-9CF5-186F33BAD0AF}" presName="horz2" presStyleCnt="0"/>
      <dgm:spPr/>
    </dgm:pt>
    <dgm:pt modelId="{703638D0-AE15-4EBB-96B7-D2687656B910}" type="pres">
      <dgm:prSet presAssocID="{E3CACE54-84B0-403A-9CF5-186F33BAD0AF}" presName="horzSpace2" presStyleCnt="0"/>
      <dgm:spPr/>
    </dgm:pt>
    <dgm:pt modelId="{15353D0F-2BE9-424E-8218-14F964630D18}" type="pres">
      <dgm:prSet presAssocID="{E3CACE54-84B0-403A-9CF5-186F33BAD0AF}" presName="tx2" presStyleLbl="revTx" presStyleIdx="2" presStyleCnt="4"/>
      <dgm:spPr/>
    </dgm:pt>
    <dgm:pt modelId="{8BE076B5-6407-426F-A364-CA5FB738EAB5}" type="pres">
      <dgm:prSet presAssocID="{E3CACE54-84B0-403A-9CF5-186F33BAD0AF}" presName="vert2" presStyleCnt="0"/>
      <dgm:spPr/>
    </dgm:pt>
    <dgm:pt modelId="{1CB9847E-D344-43EC-993F-ECE2F7703DBD}" type="pres">
      <dgm:prSet presAssocID="{E3CACE54-84B0-403A-9CF5-186F33BAD0AF}" presName="thinLine2b" presStyleLbl="callout" presStyleIdx="1" presStyleCnt="2"/>
      <dgm:spPr/>
    </dgm:pt>
    <dgm:pt modelId="{B53B3B3C-316A-4CD9-92C6-5825E017446F}" type="pres">
      <dgm:prSet presAssocID="{E3CACE54-84B0-403A-9CF5-186F33BAD0AF}" presName="vertSpace2b" presStyleCnt="0"/>
      <dgm:spPr/>
    </dgm:pt>
    <dgm:pt modelId="{F9DCF75F-CFF2-4B18-89AF-5E4C40B451B0}" type="pres">
      <dgm:prSet presAssocID="{D415A4A7-54A0-42CA-BE05-23CDBEF017A7}" presName="thickLine" presStyleLbl="alignNode1" presStyleIdx="1" presStyleCnt="2"/>
      <dgm:spPr/>
    </dgm:pt>
    <dgm:pt modelId="{0C5A20F7-B619-415E-9976-A7C79A9427F5}" type="pres">
      <dgm:prSet presAssocID="{D415A4A7-54A0-42CA-BE05-23CDBEF017A7}" presName="horz1" presStyleCnt="0"/>
      <dgm:spPr/>
    </dgm:pt>
    <dgm:pt modelId="{89ABDC80-740E-4101-B845-57FF988146D1}" type="pres">
      <dgm:prSet presAssocID="{D415A4A7-54A0-42CA-BE05-23CDBEF017A7}" presName="tx1" presStyleLbl="revTx" presStyleIdx="3" presStyleCnt="4"/>
      <dgm:spPr/>
    </dgm:pt>
    <dgm:pt modelId="{98E45A9F-96A5-4DA6-B02B-438D3D67B8B2}" type="pres">
      <dgm:prSet presAssocID="{D415A4A7-54A0-42CA-BE05-23CDBEF017A7}" presName="vert1" presStyleCnt="0"/>
      <dgm:spPr/>
    </dgm:pt>
  </dgm:ptLst>
  <dgm:cxnLst>
    <dgm:cxn modelId="{51452C15-D36E-4A30-BD91-BEDBDE1E7D81}" srcId="{3363BCAA-7441-4247-8501-A4EA96C88BB3}" destId="{62B0A034-8E5C-44F2-ABF8-872F0EA7B0E8}" srcOrd="0" destOrd="0" parTransId="{C3FF87D5-B61B-43CC-87C2-6D61DF0D1F7F}" sibTransId="{484AD038-3D5D-4754-A079-BCC50A3C8A79}"/>
    <dgm:cxn modelId="{01C37F17-4BC1-48AE-BA42-8A54FB70FF7E}" type="presOf" srcId="{3363BCAA-7441-4247-8501-A4EA96C88BB3}" destId="{FCF439DE-50EB-40ED-8580-5C3F52C25A4C}" srcOrd="0" destOrd="0" presId="urn:microsoft.com/office/officeart/2008/layout/LinedList"/>
    <dgm:cxn modelId="{C6BE9422-E8D9-4ACD-99BB-9DC0991C0917}" type="presOf" srcId="{E3CACE54-84B0-403A-9CF5-186F33BAD0AF}" destId="{15353D0F-2BE9-424E-8218-14F964630D18}" srcOrd="0" destOrd="0" presId="urn:microsoft.com/office/officeart/2008/layout/LinedList"/>
    <dgm:cxn modelId="{7A9F2E23-315E-496F-AFFC-625F05DBE620}" srcId="{62B0A034-8E5C-44F2-ABF8-872F0EA7B0E8}" destId="{E3CACE54-84B0-403A-9CF5-186F33BAD0AF}" srcOrd="1" destOrd="0" parTransId="{E06D592F-2831-4773-A09B-726F5AD1F768}" sibTransId="{601DB357-5C11-4219-9D86-8B1740E71EC9}"/>
    <dgm:cxn modelId="{2E184167-F045-4286-94D6-7145E8B1FEB4}" type="presOf" srcId="{62B0A034-8E5C-44F2-ABF8-872F0EA7B0E8}" destId="{B2511C81-BAE5-4E6D-A36F-559009CAE4BB}" srcOrd="0" destOrd="0" presId="urn:microsoft.com/office/officeart/2008/layout/LinedList"/>
    <dgm:cxn modelId="{1B9C7850-0A0F-41D3-8C5D-201421210F6A}" type="presOf" srcId="{B1BF0ADD-C939-4246-B143-9BF2DED8B57C}" destId="{CFEE4124-1D19-4B39-AAE3-536FC4C3F09A}" srcOrd="0" destOrd="0" presId="urn:microsoft.com/office/officeart/2008/layout/LinedList"/>
    <dgm:cxn modelId="{CD90A878-C19F-4179-B768-9315B1500B28}" srcId="{3363BCAA-7441-4247-8501-A4EA96C88BB3}" destId="{D415A4A7-54A0-42CA-BE05-23CDBEF017A7}" srcOrd="1" destOrd="0" parTransId="{20D53FEC-C6B0-4AA0-A253-C27961D3DE3C}" sibTransId="{145D3C71-1674-47C2-8DD7-31FD57FC2493}"/>
    <dgm:cxn modelId="{21306A7F-EB23-471F-8D76-B5C2E19C45EC}" type="presOf" srcId="{D415A4A7-54A0-42CA-BE05-23CDBEF017A7}" destId="{89ABDC80-740E-4101-B845-57FF988146D1}" srcOrd="0" destOrd="0" presId="urn:microsoft.com/office/officeart/2008/layout/LinedList"/>
    <dgm:cxn modelId="{79D54D96-ED41-4F9D-B0B0-1E60012EA4A9}" srcId="{62B0A034-8E5C-44F2-ABF8-872F0EA7B0E8}" destId="{B1BF0ADD-C939-4246-B143-9BF2DED8B57C}" srcOrd="0" destOrd="0" parTransId="{A4A702EA-B96F-4B52-BCA3-E33CDE8B0BB9}" sibTransId="{D112B862-0D5A-4FEA-9DCA-07521401861C}"/>
    <dgm:cxn modelId="{7621BBD9-0799-418C-88F7-82843DFD8BC2}" type="presParOf" srcId="{FCF439DE-50EB-40ED-8580-5C3F52C25A4C}" destId="{F56DF62F-7D36-46F9-96D4-FFDDD942B7A7}" srcOrd="0" destOrd="0" presId="urn:microsoft.com/office/officeart/2008/layout/LinedList"/>
    <dgm:cxn modelId="{8B98C7E8-BC0F-4B5C-859D-02C4C6CB869F}" type="presParOf" srcId="{FCF439DE-50EB-40ED-8580-5C3F52C25A4C}" destId="{EFE89DA1-F5F3-4957-8F25-76C823AC1FD0}" srcOrd="1" destOrd="0" presId="urn:microsoft.com/office/officeart/2008/layout/LinedList"/>
    <dgm:cxn modelId="{B89D2F95-C8DF-4F46-9622-5761575F0399}" type="presParOf" srcId="{EFE89DA1-F5F3-4957-8F25-76C823AC1FD0}" destId="{B2511C81-BAE5-4E6D-A36F-559009CAE4BB}" srcOrd="0" destOrd="0" presId="urn:microsoft.com/office/officeart/2008/layout/LinedList"/>
    <dgm:cxn modelId="{C69CCF81-3222-478A-84F2-4F62B9C35FC3}" type="presParOf" srcId="{EFE89DA1-F5F3-4957-8F25-76C823AC1FD0}" destId="{1AE134DE-ED85-4FA2-A05C-A07579399E71}" srcOrd="1" destOrd="0" presId="urn:microsoft.com/office/officeart/2008/layout/LinedList"/>
    <dgm:cxn modelId="{9C71B108-3B7C-466E-9DB7-F600EA4CACD4}" type="presParOf" srcId="{1AE134DE-ED85-4FA2-A05C-A07579399E71}" destId="{33065625-3120-4AAD-8DEB-FA38A328AB57}" srcOrd="0" destOrd="0" presId="urn:microsoft.com/office/officeart/2008/layout/LinedList"/>
    <dgm:cxn modelId="{B63355FF-3C13-489B-BC06-B5CB66A40D43}" type="presParOf" srcId="{1AE134DE-ED85-4FA2-A05C-A07579399E71}" destId="{B959DA9C-635B-4C24-BAB3-C970E1CEF306}" srcOrd="1" destOrd="0" presId="urn:microsoft.com/office/officeart/2008/layout/LinedList"/>
    <dgm:cxn modelId="{CAFB7D20-BCE8-4E7A-8A36-3CA6E33F4BE6}" type="presParOf" srcId="{B959DA9C-635B-4C24-BAB3-C970E1CEF306}" destId="{6B002302-3BF4-4524-94F3-896E138AE39B}" srcOrd="0" destOrd="0" presId="urn:microsoft.com/office/officeart/2008/layout/LinedList"/>
    <dgm:cxn modelId="{5E896ABA-C374-40BE-80B0-3D49BACFE144}" type="presParOf" srcId="{B959DA9C-635B-4C24-BAB3-C970E1CEF306}" destId="{CFEE4124-1D19-4B39-AAE3-536FC4C3F09A}" srcOrd="1" destOrd="0" presId="urn:microsoft.com/office/officeart/2008/layout/LinedList"/>
    <dgm:cxn modelId="{A2C3B2CB-F645-4613-8A51-47EE1BF7153F}" type="presParOf" srcId="{B959DA9C-635B-4C24-BAB3-C970E1CEF306}" destId="{36F9C5F2-7887-4624-BD55-52E5A24CD37D}" srcOrd="2" destOrd="0" presId="urn:microsoft.com/office/officeart/2008/layout/LinedList"/>
    <dgm:cxn modelId="{6BA62C13-12A0-480A-AE3A-3F33EB1F9E64}" type="presParOf" srcId="{1AE134DE-ED85-4FA2-A05C-A07579399E71}" destId="{E63A6121-F3A5-48FC-BDC3-4FE6B1C221A3}" srcOrd="2" destOrd="0" presId="urn:microsoft.com/office/officeart/2008/layout/LinedList"/>
    <dgm:cxn modelId="{31D11B87-71D3-4DE5-9E0B-D8C42B906E32}" type="presParOf" srcId="{1AE134DE-ED85-4FA2-A05C-A07579399E71}" destId="{80743358-36DE-45CE-887A-EBCB9B005048}" srcOrd="3" destOrd="0" presId="urn:microsoft.com/office/officeart/2008/layout/LinedList"/>
    <dgm:cxn modelId="{4E8B0113-0088-4161-B928-E5D248A1CD75}" type="presParOf" srcId="{1AE134DE-ED85-4FA2-A05C-A07579399E71}" destId="{F54684DC-F91E-4C55-A650-38DB14571095}" srcOrd="4" destOrd="0" presId="urn:microsoft.com/office/officeart/2008/layout/LinedList"/>
    <dgm:cxn modelId="{92AFA3D0-0170-4367-A5D2-21F658C0941A}" type="presParOf" srcId="{F54684DC-F91E-4C55-A650-38DB14571095}" destId="{703638D0-AE15-4EBB-96B7-D2687656B910}" srcOrd="0" destOrd="0" presId="urn:microsoft.com/office/officeart/2008/layout/LinedList"/>
    <dgm:cxn modelId="{A3AACC67-E3A4-4F8F-BCBF-F0062EA6BED7}" type="presParOf" srcId="{F54684DC-F91E-4C55-A650-38DB14571095}" destId="{15353D0F-2BE9-424E-8218-14F964630D18}" srcOrd="1" destOrd="0" presId="urn:microsoft.com/office/officeart/2008/layout/LinedList"/>
    <dgm:cxn modelId="{E7B80368-BA16-42E5-8122-03E69F996870}" type="presParOf" srcId="{F54684DC-F91E-4C55-A650-38DB14571095}" destId="{8BE076B5-6407-426F-A364-CA5FB738EAB5}" srcOrd="2" destOrd="0" presId="urn:microsoft.com/office/officeart/2008/layout/LinedList"/>
    <dgm:cxn modelId="{A3D27792-84BF-4D26-8028-0470B0283493}" type="presParOf" srcId="{1AE134DE-ED85-4FA2-A05C-A07579399E71}" destId="{1CB9847E-D344-43EC-993F-ECE2F7703DBD}" srcOrd="5" destOrd="0" presId="urn:microsoft.com/office/officeart/2008/layout/LinedList"/>
    <dgm:cxn modelId="{DF221380-CBD5-4706-A832-0EF0EE5672C3}" type="presParOf" srcId="{1AE134DE-ED85-4FA2-A05C-A07579399E71}" destId="{B53B3B3C-316A-4CD9-92C6-5825E017446F}" srcOrd="6" destOrd="0" presId="urn:microsoft.com/office/officeart/2008/layout/LinedList"/>
    <dgm:cxn modelId="{A4F53701-66B2-40A4-A2D3-0D74DBFE5613}" type="presParOf" srcId="{FCF439DE-50EB-40ED-8580-5C3F52C25A4C}" destId="{F9DCF75F-CFF2-4B18-89AF-5E4C40B451B0}" srcOrd="2" destOrd="0" presId="urn:microsoft.com/office/officeart/2008/layout/LinedList"/>
    <dgm:cxn modelId="{45AE6669-E4CC-4794-802A-CF2B932A78F8}" type="presParOf" srcId="{FCF439DE-50EB-40ED-8580-5C3F52C25A4C}" destId="{0C5A20F7-B619-415E-9976-A7C79A9427F5}" srcOrd="3" destOrd="0" presId="urn:microsoft.com/office/officeart/2008/layout/LinedList"/>
    <dgm:cxn modelId="{5B9E4BE9-F1BF-4ACC-8E2E-D26B05449113}" type="presParOf" srcId="{0C5A20F7-B619-415E-9976-A7C79A9427F5}" destId="{89ABDC80-740E-4101-B845-57FF988146D1}" srcOrd="0" destOrd="0" presId="urn:microsoft.com/office/officeart/2008/layout/LinedList"/>
    <dgm:cxn modelId="{2D202794-E9D2-440F-B09D-5BD0D941CCC2}" type="presParOf" srcId="{0C5A20F7-B619-415E-9976-A7C79A9427F5}" destId="{98E45A9F-96A5-4DA6-B02B-438D3D67B8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DAC8F6-B166-49BB-B0D0-C2684A6545B2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F078E4E2-8229-4F9A-8A39-57881ED9A9E0}">
      <dgm:prSet phldrT="[Texto]"/>
      <dgm:spPr>
        <a:solidFill>
          <a:schemeClr val="accent2"/>
        </a:solidFill>
      </dgm:spPr>
      <dgm:t>
        <a:bodyPr/>
        <a:lstStyle/>
        <a:p>
          <a:r>
            <a:rPr lang="es-ES" err="1"/>
            <a:t>Opening</a:t>
          </a:r>
          <a:r>
            <a:rPr lang="es-ES"/>
            <a:t> i </a:t>
          </a:r>
          <a:r>
            <a:rPr lang="es-ES" err="1"/>
            <a:t>closing</a:t>
          </a:r>
          <a:endParaRPr lang="ca-ES"/>
        </a:p>
      </dgm:t>
    </dgm:pt>
    <dgm:pt modelId="{94A11F72-9712-44FF-BA59-3BC54CB68E29}" type="parTrans" cxnId="{EDD8E67C-9663-4F1B-920C-C408CC2BA272}">
      <dgm:prSet/>
      <dgm:spPr/>
      <dgm:t>
        <a:bodyPr/>
        <a:lstStyle/>
        <a:p>
          <a:endParaRPr lang="ca-ES"/>
        </a:p>
      </dgm:t>
    </dgm:pt>
    <dgm:pt modelId="{3D2C50F5-91E4-413A-841D-CB89EE71760C}" type="sibTrans" cxnId="{EDD8E67C-9663-4F1B-920C-C408CC2BA272}">
      <dgm:prSet/>
      <dgm:spPr/>
      <dgm:t>
        <a:bodyPr/>
        <a:lstStyle/>
        <a:p>
          <a:endParaRPr lang="ca-ES"/>
        </a:p>
      </dgm:t>
    </dgm:pt>
    <dgm:pt modelId="{0C0DA37E-8EAE-4759-96C2-634FA87D4CE5}">
      <dgm:prSet phldrT="[Texto]"/>
      <dgm:spPr>
        <a:solidFill>
          <a:schemeClr val="accent2"/>
        </a:solidFill>
      </dgm:spPr>
      <dgm:t>
        <a:bodyPr/>
        <a:lstStyle/>
        <a:p>
          <a:r>
            <a:rPr lang="es-ES"/>
            <a:t>Filtre </a:t>
          </a:r>
          <a:r>
            <a:rPr lang="es-ES" err="1"/>
            <a:t>d’àrea</a:t>
          </a:r>
          <a:endParaRPr lang="ca-ES"/>
        </a:p>
      </dgm:t>
    </dgm:pt>
    <dgm:pt modelId="{012C53EF-8925-4D11-9038-46FBBB6D3B43}" type="parTrans" cxnId="{09899669-2F43-41CF-BC9D-A7E1536AF2B5}">
      <dgm:prSet/>
      <dgm:spPr/>
      <dgm:t>
        <a:bodyPr/>
        <a:lstStyle/>
        <a:p>
          <a:endParaRPr lang="ca-ES"/>
        </a:p>
      </dgm:t>
    </dgm:pt>
    <dgm:pt modelId="{EC30EED9-F4CA-4330-91DA-5343A65282D9}" type="sibTrans" cxnId="{09899669-2F43-41CF-BC9D-A7E1536AF2B5}">
      <dgm:prSet/>
      <dgm:spPr/>
      <dgm:t>
        <a:bodyPr/>
        <a:lstStyle/>
        <a:p>
          <a:endParaRPr lang="ca-ES"/>
        </a:p>
      </dgm:t>
    </dgm:pt>
    <dgm:pt modelId="{EBFB7B02-C29A-4CF8-8455-90E34BE6BD90}">
      <dgm:prSet phldrT="[Texto]"/>
      <dgm:spPr/>
      <dgm:t>
        <a:bodyPr/>
        <a:lstStyle/>
        <a:p>
          <a:r>
            <a:rPr lang="es-ES" err="1"/>
            <a:t>Binarització</a:t>
          </a:r>
          <a:r>
            <a:rPr lang="es-ES"/>
            <a:t> </a:t>
          </a:r>
          <a:r>
            <a:rPr lang="es-ES" err="1"/>
            <a:t>imatge</a:t>
          </a:r>
          <a:endParaRPr lang="ca-ES"/>
        </a:p>
      </dgm:t>
    </dgm:pt>
    <dgm:pt modelId="{5D90A40F-693B-493B-936C-0CC5FF13E716}" type="parTrans" cxnId="{5DF073D6-4225-44CD-9833-AFF4A13E7A11}">
      <dgm:prSet/>
      <dgm:spPr/>
      <dgm:t>
        <a:bodyPr/>
        <a:lstStyle/>
        <a:p>
          <a:endParaRPr lang="ca-ES"/>
        </a:p>
      </dgm:t>
    </dgm:pt>
    <dgm:pt modelId="{57787EBC-3292-4D3A-8153-0F5F1EC9A4B8}" type="sibTrans" cxnId="{5DF073D6-4225-44CD-9833-AFF4A13E7A11}">
      <dgm:prSet/>
      <dgm:spPr/>
      <dgm:t>
        <a:bodyPr/>
        <a:lstStyle/>
        <a:p>
          <a:endParaRPr lang="ca-ES"/>
        </a:p>
      </dgm:t>
    </dgm:pt>
    <dgm:pt modelId="{F57ECE6D-0488-4EFE-A79A-2EACADF05245}" type="pres">
      <dgm:prSet presAssocID="{C6DAC8F6-B166-49BB-B0D0-C2684A6545B2}" presName="Name0" presStyleCnt="0">
        <dgm:presLayoutVars>
          <dgm:chMax val="7"/>
          <dgm:chPref val="7"/>
          <dgm:dir/>
        </dgm:presLayoutVars>
      </dgm:prSet>
      <dgm:spPr/>
    </dgm:pt>
    <dgm:pt modelId="{2E924B28-7CB3-457C-8C72-0AE4D66CD45D}" type="pres">
      <dgm:prSet presAssocID="{C6DAC8F6-B166-49BB-B0D0-C2684A6545B2}" presName="Name1" presStyleCnt="0"/>
      <dgm:spPr/>
    </dgm:pt>
    <dgm:pt modelId="{8AE99267-D72B-4C51-BB73-0E7054DE620B}" type="pres">
      <dgm:prSet presAssocID="{C6DAC8F6-B166-49BB-B0D0-C2684A6545B2}" presName="cycle" presStyleCnt="0"/>
      <dgm:spPr/>
    </dgm:pt>
    <dgm:pt modelId="{3D426CCF-6F7A-4752-BE3F-C1F3FF76F416}" type="pres">
      <dgm:prSet presAssocID="{C6DAC8F6-B166-49BB-B0D0-C2684A6545B2}" presName="srcNode" presStyleLbl="node1" presStyleIdx="0" presStyleCnt="3"/>
      <dgm:spPr/>
    </dgm:pt>
    <dgm:pt modelId="{F1C78492-C132-4805-AD65-D619AC68A69D}" type="pres">
      <dgm:prSet presAssocID="{C6DAC8F6-B166-49BB-B0D0-C2684A6545B2}" presName="conn" presStyleLbl="parChTrans1D2" presStyleIdx="0" presStyleCnt="1"/>
      <dgm:spPr/>
    </dgm:pt>
    <dgm:pt modelId="{598C8D54-0F70-48BB-B36C-95210B967300}" type="pres">
      <dgm:prSet presAssocID="{C6DAC8F6-B166-49BB-B0D0-C2684A6545B2}" presName="extraNode" presStyleLbl="node1" presStyleIdx="0" presStyleCnt="3"/>
      <dgm:spPr/>
    </dgm:pt>
    <dgm:pt modelId="{87FEB561-AFDB-43A5-B48F-E5676336F9BA}" type="pres">
      <dgm:prSet presAssocID="{C6DAC8F6-B166-49BB-B0D0-C2684A6545B2}" presName="dstNode" presStyleLbl="node1" presStyleIdx="0" presStyleCnt="3"/>
      <dgm:spPr/>
    </dgm:pt>
    <dgm:pt modelId="{59A7AC4B-9221-43B1-88B0-BC87EFC8CDC5}" type="pres">
      <dgm:prSet presAssocID="{EBFB7B02-C29A-4CF8-8455-90E34BE6BD90}" presName="text_1" presStyleLbl="node1" presStyleIdx="0" presStyleCnt="3">
        <dgm:presLayoutVars>
          <dgm:bulletEnabled val="1"/>
        </dgm:presLayoutVars>
      </dgm:prSet>
      <dgm:spPr/>
    </dgm:pt>
    <dgm:pt modelId="{FFFD2B2B-054F-413E-8E9F-D67920EB6EF4}" type="pres">
      <dgm:prSet presAssocID="{EBFB7B02-C29A-4CF8-8455-90E34BE6BD90}" presName="accent_1" presStyleCnt="0"/>
      <dgm:spPr/>
    </dgm:pt>
    <dgm:pt modelId="{9B3CAE79-8897-49D5-8026-1CDE92C84649}" type="pres">
      <dgm:prSet presAssocID="{EBFB7B02-C29A-4CF8-8455-90E34BE6BD90}" presName="accentRepeatNode" presStyleLbl="solidFgAcc1" presStyleIdx="0" presStyleCnt="3"/>
      <dgm:spPr/>
    </dgm:pt>
    <dgm:pt modelId="{31A23356-C812-4AE1-9CD5-5BBE6227EE79}" type="pres">
      <dgm:prSet presAssocID="{F078E4E2-8229-4F9A-8A39-57881ED9A9E0}" presName="text_2" presStyleLbl="node1" presStyleIdx="1" presStyleCnt="3">
        <dgm:presLayoutVars>
          <dgm:bulletEnabled val="1"/>
        </dgm:presLayoutVars>
      </dgm:prSet>
      <dgm:spPr/>
    </dgm:pt>
    <dgm:pt modelId="{4948CD01-9A4A-4E98-962C-A02594B8991C}" type="pres">
      <dgm:prSet presAssocID="{F078E4E2-8229-4F9A-8A39-57881ED9A9E0}" presName="accent_2" presStyleCnt="0"/>
      <dgm:spPr/>
    </dgm:pt>
    <dgm:pt modelId="{D8B83B50-DD3A-467F-857C-04F8DF76C2BC}" type="pres">
      <dgm:prSet presAssocID="{F078E4E2-8229-4F9A-8A39-57881ED9A9E0}" presName="accentRepeatNode" presStyleLbl="solidFgAcc1" presStyleIdx="1" presStyleCnt="3"/>
      <dgm:spPr>
        <a:ln>
          <a:solidFill>
            <a:schemeClr val="accent2"/>
          </a:solidFill>
        </a:ln>
      </dgm:spPr>
    </dgm:pt>
    <dgm:pt modelId="{F89D5174-BD71-424A-81CD-404E13F7ABC8}" type="pres">
      <dgm:prSet presAssocID="{0C0DA37E-8EAE-4759-96C2-634FA87D4CE5}" presName="text_3" presStyleLbl="node1" presStyleIdx="2" presStyleCnt="3">
        <dgm:presLayoutVars>
          <dgm:bulletEnabled val="1"/>
        </dgm:presLayoutVars>
      </dgm:prSet>
      <dgm:spPr/>
    </dgm:pt>
    <dgm:pt modelId="{43C8F770-BC1D-4DA8-9695-CBEE188006D9}" type="pres">
      <dgm:prSet presAssocID="{0C0DA37E-8EAE-4759-96C2-634FA87D4CE5}" presName="accent_3" presStyleCnt="0"/>
      <dgm:spPr/>
    </dgm:pt>
    <dgm:pt modelId="{43142B16-7260-4838-9C11-AFF06DE9C2D3}" type="pres">
      <dgm:prSet presAssocID="{0C0DA37E-8EAE-4759-96C2-634FA87D4CE5}" presName="accentRepeatNode" presStyleLbl="solidFgAcc1" presStyleIdx="2" presStyleCnt="3"/>
      <dgm:spPr>
        <a:ln>
          <a:solidFill>
            <a:schemeClr val="accent2"/>
          </a:solidFill>
        </a:ln>
      </dgm:spPr>
    </dgm:pt>
  </dgm:ptLst>
  <dgm:cxnLst>
    <dgm:cxn modelId="{D5A2731B-299B-4CD3-A61D-6DAFC6410BB2}" type="presOf" srcId="{57787EBC-3292-4D3A-8153-0F5F1EC9A4B8}" destId="{F1C78492-C132-4805-AD65-D619AC68A69D}" srcOrd="0" destOrd="0" presId="urn:microsoft.com/office/officeart/2008/layout/VerticalCurvedList"/>
    <dgm:cxn modelId="{02FA3336-AE9D-4875-844B-C50BE9B8B379}" type="presOf" srcId="{F078E4E2-8229-4F9A-8A39-57881ED9A9E0}" destId="{31A23356-C812-4AE1-9CD5-5BBE6227EE79}" srcOrd="0" destOrd="0" presId="urn:microsoft.com/office/officeart/2008/layout/VerticalCurvedList"/>
    <dgm:cxn modelId="{09899669-2F43-41CF-BC9D-A7E1536AF2B5}" srcId="{C6DAC8F6-B166-49BB-B0D0-C2684A6545B2}" destId="{0C0DA37E-8EAE-4759-96C2-634FA87D4CE5}" srcOrd="2" destOrd="0" parTransId="{012C53EF-8925-4D11-9038-46FBBB6D3B43}" sibTransId="{EC30EED9-F4CA-4330-91DA-5343A65282D9}"/>
    <dgm:cxn modelId="{1F490F6E-6830-4F3E-B1F7-6E5FD9FD4E7C}" type="presOf" srcId="{0C0DA37E-8EAE-4759-96C2-634FA87D4CE5}" destId="{F89D5174-BD71-424A-81CD-404E13F7ABC8}" srcOrd="0" destOrd="0" presId="urn:microsoft.com/office/officeart/2008/layout/VerticalCurvedList"/>
    <dgm:cxn modelId="{535DA755-7F42-4566-AFC8-E72927CB1C05}" type="presOf" srcId="{EBFB7B02-C29A-4CF8-8455-90E34BE6BD90}" destId="{59A7AC4B-9221-43B1-88B0-BC87EFC8CDC5}" srcOrd="0" destOrd="0" presId="urn:microsoft.com/office/officeart/2008/layout/VerticalCurvedList"/>
    <dgm:cxn modelId="{EDD8E67C-9663-4F1B-920C-C408CC2BA272}" srcId="{C6DAC8F6-B166-49BB-B0D0-C2684A6545B2}" destId="{F078E4E2-8229-4F9A-8A39-57881ED9A9E0}" srcOrd="1" destOrd="0" parTransId="{94A11F72-9712-44FF-BA59-3BC54CB68E29}" sibTransId="{3D2C50F5-91E4-413A-841D-CB89EE71760C}"/>
    <dgm:cxn modelId="{5DF073D6-4225-44CD-9833-AFF4A13E7A11}" srcId="{C6DAC8F6-B166-49BB-B0D0-C2684A6545B2}" destId="{EBFB7B02-C29A-4CF8-8455-90E34BE6BD90}" srcOrd="0" destOrd="0" parTransId="{5D90A40F-693B-493B-936C-0CC5FF13E716}" sibTransId="{57787EBC-3292-4D3A-8153-0F5F1EC9A4B8}"/>
    <dgm:cxn modelId="{8C9874E6-3E98-4548-A876-E63C79D3A80D}" type="presOf" srcId="{C6DAC8F6-B166-49BB-B0D0-C2684A6545B2}" destId="{F57ECE6D-0488-4EFE-A79A-2EACADF05245}" srcOrd="0" destOrd="0" presId="urn:microsoft.com/office/officeart/2008/layout/VerticalCurvedList"/>
    <dgm:cxn modelId="{72DD4F7B-E458-4F00-889C-0742E5C50DCF}" type="presParOf" srcId="{F57ECE6D-0488-4EFE-A79A-2EACADF05245}" destId="{2E924B28-7CB3-457C-8C72-0AE4D66CD45D}" srcOrd="0" destOrd="0" presId="urn:microsoft.com/office/officeart/2008/layout/VerticalCurvedList"/>
    <dgm:cxn modelId="{F80BD2E7-EC45-48EA-9AB0-ED902F123BBA}" type="presParOf" srcId="{2E924B28-7CB3-457C-8C72-0AE4D66CD45D}" destId="{8AE99267-D72B-4C51-BB73-0E7054DE620B}" srcOrd="0" destOrd="0" presId="urn:microsoft.com/office/officeart/2008/layout/VerticalCurvedList"/>
    <dgm:cxn modelId="{87E4964E-A459-46B1-9A69-A24D5DB0104C}" type="presParOf" srcId="{8AE99267-D72B-4C51-BB73-0E7054DE620B}" destId="{3D426CCF-6F7A-4752-BE3F-C1F3FF76F416}" srcOrd="0" destOrd="0" presId="urn:microsoft.com/office/officeart/2008/layout/VerticalCurvedList"/>
    <dgm:cxn modelId="{AD967DE1-37E1-4839-8557-CF5016E5B2BA}" type="presParOf" srcId="{8AE99267-D72B-4C51-BB73-0E7054DE620B}" destId="{F1C78492-C132-4805-AD65-D619AC68A69D}" srcOrd="1" destOrd="0" presId="urn:microsoft.com/office/officeart/2008/layout/VerticalCurvedList"/>
    <dgm:cxn modelId="{924969C9-5AD4-4754-A35D-FF12D6A833E8}" type="presParOf" srcId="{8AE99267-D72B-4C51-BB73-0E7054DE620B}" destId="{598C8D54-0F70-48BB-B36C-95210B967300}" srcOrd="2" destOrd="0" presId="urn:microsoft.com/office/officeart/2008/layout/VerticalCurvedList"/>
    <dgm:cxn modelId="{F6A2C7A5-FCD0-41D2-9C83-E6A782E98AC6}" type="presParOf" srcId="{8AE99267-D72B-4C51-BB73-0E7054DE620B}" destId="{87FEB561-AFDB-43A5-B48F-E5676336F9BA}" srcOrd="3" destOrd="0" presId="urn:microsoft.com/office/officeart/2008/layout/VerticalCurvedList"/>
    <dgm:cxn modelId="{E6AB149C-9E27-4E29-A61A-1BD38D70CF81}" type="presParOf" srcId="{2E924B28-7CB3-457C-8C72-0AE4D66CD45D}" destId="{59A7AC4B-9221-43B1-88B0-BC87EFC8CDC5}" srcOrd="1" destOrd="0" presId="urn:microsoft.com/office/officeart/2008/layout/VerticalCurvedList"/>
    <dgm:cxn modelId="{EB2F1345-AFA7-4966-8355-8043E8638F82}" type="presParOf" srcId="{2E924B28-7CB3-457C-8C72-0AE4D66CD45D}" destId="{FFFD2B2B-054F-413E-8E9F-D67920EB6EF4}" srcOrd="2" destOrd="0" presId="urn:microsoft.com/office/officeart/2008/layout/VerticalCurvedList"/>
    <dgm:cxn modelId="{5E8A17E0-0489-404D-88C4-A0121966AB07}" type="presParOf" srcId="{FFFD2B2B-054F-413E-8E9F-D67920EB6EF4}" destId="{9B3CAE79-8897-49D5-8026-1CDE92C84649}" srcOrd="0" destOrd="0" presId="urn:microsoft.com/office/officeart/2008/layout/VerticalCurvedList"/>
    <dgm:cxn modelId="{0D1D37B9-9A00-472D-A994-211EE1C74B93}" type="presParOf" srcId="{2E924B28-7CB3-457C-8C72-0AE4D66CD45D}" destId="{31A23356-C812-4AE1-9CD5-5BBE6227EE79}" srcOrd="3" destOrd="0" presId="urn:microsoft.com/office/officeart/2008/layout/VerticalCurvedList"/>
    <dgm:cxn modelId="{F0E6B916-C4C3-45A5-9841-6A0128A1449E}" type="presParOf" srcId="{2E924B28-7CB3-457C-8C72-0AE4D66CD45D}" destId="{4948CD01-9A4A-4E98-962C-A02594B8991C}" srcOrd="4" destOrd="0" presId="urn:microsoft.com/office/officeart/2008/layout/VerticalCurvedList"/>
    <dgm:cxn modelId="{7FFC988F-0292-457E-87A8-6215022BB2F6}" type="presParOf" srcId="{4948CD01-9A4A-4E98-962C-A02594B8991C}" destId="{D8B83B50-DD3A-467F-857C-04F8DF76C2BC}" srcOrd="0" destOrd="0" presId="urn:microsoft.com/office/officeart/2008/layout/VerticalCurvedList"/>
    <dgm:cxn modelId="{42DCA90B-44CB-4DBE-9902-03173F75E628}" type="presParOf" srcId="{2E924B28-7CB3-457C-8C72-0AE4D66CD45D}" destId="{F89D5174-BD71-424A-81CD-404E13F7ABC8}" srcOrd="5" destOrd="0" presId="urn:microsoft.com/office/officeart/2008/layout/VerticalCurvedList"/>
    <dgm:cxn modelId="{36021E4D-D60E-44E7-939E-F8A6924640FF}" type="presParOf" srcId="{2E924B28-7CB3-457C-8C72-0AE4D66CD45D}" destId="{43C8F770-BC1D-4DA8-9695-CBEE188006D9}" srcOrd="6" destOrd="0" presId="urn:microsoft.com/office/officeart/2008/layout/VerticalCurvedList"/>
    <dgm:cxn modelId="{723C8CE0-008B-4048-B595-83D88FEA31A8}" type="presParOf" srcId="{43C8F770-BC1D-4DA8-9695-CBEE188006D9}" destId="{43142B16-7260-4838-9C11-AFF06DE9C2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38B3E6-FD2E-4960-84A6-5099B3B3FC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55E287D-2EF3-4542-95EC-0F6D4B428D95}">
      <dgm:prSet phldrT="[Texto]" custT="1"/>
      <dgm:spPr/>
      <dgm:t>
        <a:bodyPr/>
        <a:lstStyle/>
        <a:p>
          <a:r>
            <a:rPr lang="es-ES" sz="2000"/>
            <a:t>Mediana i </a:t>
          </a:r>
          <a:r>
            <a:rPr lang="es-ES" sz="2000" err="1"/>
            <a:t>desviació</a:t>
          </a:r>
          <a:r>
            <a:rPr lang="es-ES" sz="2000"/>
            <a:t> típica</a:t>
          </a:r>
          <a:endParaRPr lang="ca-ES" sz="2000"/>
        </a:p>
      </dgm:t>
    </dgm:pt>
    <dgm:pt modelId="{FA8FD1B5-D3BF-424D-8817-CC7AB9D19891}" type="parTrans" cxnId="{CE2EBE4C-8288-4486-963E-0ECD63BA71B4}">
      <dgm:prSet/>
      <dgm:spPr/>
      <dgm:t>
        <a:bodyPr/>
        <a:lstStyle/>
        <a:p>
          <a:endParaRPr lang="ca-ES"/>
        </a:p>
      </dgm:t>
    </dgm:pt>
    <dgm:pt modelId="{2E2FBC9C-66BD-4FA2-8AE1-645D3C1DA021}" type="sibTrans" cxnId="{CE2EBE4C-8288-4486-963E-0ECD63BA71B4}">
      <dgm:prSet/>
      <dgm:spPr/>
      <dgm:t>
        <a:bodyPr/>
        <a:lstStyle/>
        <a:p>
          <a:endParaRPr lang="ca-ES"/>
        </a:p>
      </dgm:t>
    </dgm:pt>
    <dgm:pt modelId="{859C22B9-C60E-40F1-A6D3-FE5DD7021583}">
      <dgm:prSet phldrT="[Texto]" custT="1"/>
      <dgm:spPr/>
      <dgm:t>
        <a:bodyPr/>
        <a:lstStyle/>
        <a:p>
          <a:r>
            <a:rPr lang="es-ES" sz="2000" err="1"/>
            <a:t>Opening</a:t>
          </a:r>
          <a:r>
            <a:rPr lang="es-ES" sz="2000"/>
            <a:t> i </a:t>
          </a:r>
          <a:r>
            <a:rPr lang="es-ES" sz="2000" err="1"/>
            <a:t>closing</a:t>
          </a:r>
          <a:endParaRPr lang="ca-ES" sz="2000"/>
        </a:p>
      </dgm:t>
    </dgm:pt>
    <dgm:pt modelId="{5574FF34-106C-4088-8220-A02D2CCFBCDC}" type="parTrans" cxnId="{4E71E5B1-8A31-461C-965B-70CAFEDA8A77}">
      <dgm:prSet/>
      <dgm:spPr/>
      <dgm:t>
        <a:bodyPr/>
        <a:lstStyle/>
        <a:p>
          <a:endParaRPr lang="ca-ES"/>
        </a:p>
      </dgm:t>
    </dgm:pt>
    <dgm:pt modelId="{EECDE88F-46AB-481A-AD38-F48AE50CC39A}" type="sibTrans" cxnId="{4E71E5B1-8A31-461C-965B-70CAFEDA8A77}">
      <dgm:prSet/>
      <dgm:spPr/>
      <dgm:t>
        <a:bodyPr/>
        <a:lstStyle/>
        <a:p>
          <a:endParaRPr lang="ca-ES"/>
        </a:p>
      </dgm:t>
    </dgm:pt>
    <dgm:pt modelId="{3C685D1D-9EA6-4DFC-ADD5-AC6E00B6616E}">
      <dgm:prSet phldrT="[Texto]" custT="1"/>
      <dgm:spPr/>
      <dgm:t>
        <a:bodyPr/>
        <a:lstStyle/>
        <a:p>
          <a:r>
            <a:rPr lang="es-ES" sz="2000"/>
            <a:t>Filtre </a:t>
          </a:r>
          <a:r>
            <a:rPr lang="es-ES" sz="2000" err="1"/>
            <a:t>d’àrea</a:t>
          </a:r>
          <a:endParaRPr lang="ca-ES" sz="2000"/>
        </a:p>
      </dgm:t>
    </dgm:pt>
    <dgm:pt modelId="{DC84E256-3FE2-4478-91DB-FD1AAE60D2B8}" type="parTrans" cxnId="{CF941B32-FF58-4BF7-B265-DD2BBC8931FD}">
      <dgm:prSet/>
      <dgm:spPr/>
      <dgm:t>
        <a:bodyPr/>
        <a:lstStyle/>
        <a:p>
          <a:endParaRPr lang="ca-ES"/>
        </a:p>
      </dgm:t>
    </dgm:pt>
    <dgm:pt modelId="{0420D93E-9FB8-40D2-B2E4-B50D9FB7FD6D}" type="sibTrans" cxnId="{CF941B32-FF58-4BF7-B265-DD2BBC8931FD}">
      <dgm:prSet/>
      <dgm:spPr/>
      <dgm:t>
        <a:bodyPr/>
        <a:lstStyle/>
        <a:p>
          <a:endParaRPr lang="ca-ES"/>
        </a:p>
      </dgm:t>
    </dgm:pt>
    <dgm:pt modelId="{7D89E932-0598-46F5-8C11-3E3FA2D4A3CA}" type="pres">
      <dgm:prSet presAssocID="{8438B3E6-FD2E-4960-84A6-5099B3B3FC7D}" presName="Name0" presStyleCnt="0">
        <dgm:presLayoutVars>
          <dgm:dir/>
          <dgm:animLvl val="lvl"/>
          <dgm:resizeHandles val="exact"/>
        </dgm:presLayoutVars>
      </dgm:prSet>
      <dgm:spPr/>
    </dgm:pt>
    <dgm:pt modelId="{D927436A-027E-4F6B-9ACF-2DF67A16708C}" type="pres">
      <dgm:prSet presAssocID="{E55E287D-2EF3-4542-95EC-0F6D4B428D9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9BA063F-787E-495B-B083-85C062CD0DD2}" type="pres">
      <dgm:prSet presAssocID="{2E2FBC9C-66BD-4FA2-8AE1-645D3C1DA021}" presName="parTxOnlySpace" presStyleCnt="0"/>
      <dgm:spPr/>
    </dgm:pt>
    <dgm:pt modelId="{0F573C6E-A9CD-4AF4-A7C4-CDAC278BABEA}" type="pres">
      <dgm:prSet presAssocID="{859C22B9-C60E-40F1-A6D3-FE5DD702158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1E10D38-181E-48C4-886B-E46765573AEF}" type="pres">
      <dgm:prSet presAssocID="{EECDE88F-46AB-481A-AD38-F48AE50CC39A}" presName="parTxOnlySpace" presStyleCnt="0"/>
      <dgm:spPr/>
    </dgm:pt>
    <dgm:pt modelId="{DDC95D5F-7E02-42DE-A714-6C9540F66551}" type="pres">
      <dgm:prSet presAssocID="{3C685D1D-9EA6-4DFC-ADD5-AC6E00B6616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F941B32-FF58-4BF7-B265-DD2BBC8931FD}" srcId="{8438B3E6-FD2E-4960-84A6-5099B3B3FC7D}" destId="{3C685D1D-9EA6-4DFC-ADD5-AC6E00B6616E}" srcOrd="2" destOrd="0" parTransId="{DC84E256-3FE2-4478-91DB-FD1AAE60D2B8}" sibTransId="{0420D93E-9FB8-40D2-B2E4-B50D9FB7FD6D}"/>
    <dgm:cxn modelId="{CE2EBE4C-8288-4486-963E-0ECD63BA71B4}" srcId="{8438B3E6-FD2E-4960-84A6-5099B3B3FC7D}" destId="{E55E287D-2EF3-4542-95EC-0F6D4B428D95}" srcOrd="0" destOrd="0" parTransId="{FA8FD1B5-D3BF-424D-8817-CC7AB9D19891}" sibTransId="{2E2FBC9C-66BD-4FA2-8AE1-645D3C1DA021}"/>
    <dgm:cxn modelId="{64C64857-43AB-49AD-8946-CCE82EC61A33}" type="presOf" srcId="{8438B3E6-FD2E-4960-84A6-5099B3B3FC7D}" destId="{7D89E932-0598-46F5-8C11-3E3FA2D4A3CA}" srcOrd="0" destOrd="0" presId="urn:microsoft.com/office/officeart/2005/8/layout/chevron1"/>
    <dgm:cxn modelId="{00BEA5AB-19ED-45D1-A396-5F8DBD2ECBDB}" type="presOf" srcId="{3C685D1D-9EA6-4DFC-ADD5-AC6E00B6616E}" destId="{DDC95D5F-7E02-42DE-A714-6C9540F66551}" srcOrd="0" destOrd="0" presId="urn:microsoft.com/office/officeart/2005/8/layout/chevron1"/>
    <dgm:cxn modelId="{AE9EDDAE-ECA3-4B57-B0B1-818B3087AB09}" type="presOf" srcId="{E55E287D-2EF3-4542-95EC-0F6D4B428D95}" destId="{D927436A-027E-4F6B-9ACF-2DF67A16708C}" srcOrd="0" destOrd="0" presId="urn:microsoft.com/office/officeart/2005/8/layout/chevron1"/>
    <dgm:cxn modelId="{4E71E5B1-8A31-461C-965B-70CAFEDA8A77}" srcId="{8438B3E6-FD2E-4960-84A6-5099B3B3FC7D}" destId="{859C22B9-C60E-40F1-A6D3-FE5DD7021583}" srcOrd="1" destOrd="0" parTransId="{5574FF34-106C-4088-8220-A02D2CCFBCDC}" sibTransId="{EECDE88F-46AB-481A-AD38-F48AE50CC39A}"/>
    <dgm:cxn modelId="{3EB75FC0-5C87-4A1D-A5D3-F04B954A6F7F}" type="presOf" srcId="{859C22B9-C60E-40F1-A6D3-FE5DD7021583}" destId="{0F573C6E-A9CD-4AF4-A7C4-CDAC278BABEA}" srcOrd="0" destOrd="0" presId="urn:microsoft.com/office/officeart/2005/8/layout/chevron1"/>
    <dgm:cxn modelId="{BD25EBF9-28EC-4458-B406-87547A5F72E9}" type="presParOf" srcId="{7D89E932-0598-46F5-8C11-3E3FA2D4A3CA}" destId="{D927436A-027E-4F6B-9ACF-2DF67A16708C}" srcOrd="0" destOrd="0" presId="urn:microsoft.com/office/officeart/2005/8/layout/chevron1"/>
    <dgm:cxn modelId="{D7085CB5-C6D4-413B-A772-C68F089CEEAD}" type="presParOf" srcId="{7D89E932-0598-46F5-8C11-3E3FA2D4A3CA}" destId="{D9BA063F-787E-495B-B083-85C062CD0DD2}" srcOrd="1" destOrd="0" presId="urn:microsoft.com/office/officeart/2005/8/layout/chevron1"/>
    <dgm:cxn modelId="{854F7BAA-F872-4C2C-B01B-2BFC0E2F52B6}" type="presParOf" srcId="{7D89E932-0598-46F5-8C11-3E3FA2D4A3CA}" destId="{0F573C6E-A9CD-4AF4-A7C4-CDAC278BABEA}" srcOrd="2" destOrd="0" presId="urn:microsoft.com/office/officeart/2005/8/layout/chevron1"/>
    <dgm:cxn modelId="{F77E9979-1FD9-41CE-B28F-1DF95657232B}" type="presParOf" srcId="{7D89E932-0598-46F5-8C11-3E3FA2D4A3CA}" destId="{F1E10D38-181E-48C4-886B-E46765573AEF}" srcOrd="3" destOrd="0" presId="urn:microsoft.com/office/officeart/2005/8/layout/chevron1"/>
    <dgm:cxn modelId="{0B8532FA-F5D5-42E4-AF3F-DF462D455A1F}" type="presParOf" srcId="{7D89E932-0598-46F5-8C11-3E3FA2D4A3CA}" destId="{DDC95D5F-7E02-42DE-A714-6C9540F6655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DAC8F6-B166-49BB-B0D0-C2684A6545B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ca-ES"/>
        </a:p>
      </dgm:t>
    </dgm:pt>
    <dgm:pt modelId="{F078E4E2-8229-4F9A-8A39-57881ED9A9E0}">
      <dgm:prSet phldrT="[Texto]"/>
      <dgm:spPr>
        <a:solidFill>
          <a:schemeClr val="accent2"/>
        </a:solidFill>
      </dgm:spPr>
      <dgm:t>
        <a:bodyPr/>
        <a:lstStyle/>
        <a:p>
          <a:r>
            <a:rPr lang="es-ES" err="1"/>
            <a:t>Únió</a:t>
          </a:r>
          <a:r>
            <a:rPr lang="es-ES"/>
            <a:t> de </a:t>
          </a:r>
          <a:r>
            <a:rPr lang="es-ES" err="1"/>
            <a:t>tots</a:t>
          </a:r>
          <a:r>
            <a:rPr lang="es-ES"/>
            <a:t> </a:t>
          </a:r>
          <a:r>
            <a:rPr lang="es-ES" err="1"/>
            <a:t>els</a:t>
          </a:r>
          <a:r>
            <a:rPr lang="es-ES"/>
            <a:t> centroides: </a:t>
          </a:r>
          <a:r>
            <a:rPr lang="es-ES" err="1"/>
            <a:t>path</a:t>
          </a:r>
          <a:endParaRPr lang="ca-ES"/>
        </a:p>
      </dgm:t>
    </dgm:pt>
    <dgm:pt modelId="{94A11F72-9712-44FF-BA59-3BC54CB68E29}" type="parTrans" cxnId="{EDD8E67C-9663-4F1B-920C-C408CC2BA272}">
      <dgm:prSet/>
      <dgm:spPr/>
      <dgm:t>
        <a:bodyPr/>
        <a:lstStyle/>
        <a:p>
          <a:endParaRPr lang="ca-ES"/>
        </a:p>
      </dgm:t>
    </dgm:pt>
    <dgm:pt modelId="{3D2C50F5-91E4-413A-841D-CB89EE71760C}" type="sibTrans" cxnId="{EDD8E67C-9663-4F1B-920C-C408CC2BA272}">
      <dgm:prSet/>
      <dgm:spPr/>
      <dgm:t>
        <a:bodyPr/>
        <a:lstStyle/>
        <a:p>
          <a:endParaRPr lang="ca-ES"/>
        </a:p>
      </dgm:t>
    </dgm:pt>
    <dgm:pt modelId="{EBFB7B02-C29A-4CF8-8455-90E34BE6BD90}">
      <dgm:prSet phldrT="[Texto]"/>
      <dgm:spPr>
        <a:solidFill>
          <a:schemeClr val="accent2"/>
        </a:solidFill>
      </dgm:spPr>
      <dgm:t>
        <a:bodyPr/>
        <a:lstStyle/>
        <a:p>
          <a:r>
            <a:rPr lang="es-ES" err="1"/>
            <a:t>Detecció</a:t>
          </a:r>
          <a:r>
            <a:rPr lang="es-ES"/>
            <a:t> en un </a:t>
          </a:r>
          <a:r>
            <a:rPr lang="es-ES" err="1"/>
            <a:t>únic</a:t>
          </a:r>
          <a:r>
            <a:rPr lang="es-ES"/>
            <a:t> </a:t>
          </a:r>
          <a:r>
            <a:rPr lang="es-ES" err="1"/>
            <a:t>frame</a:t>
          </a:r>
          <a:endParaRPr lang="ca-ES"/>
        </a:p>
      </dgm:t>
    </dgm:pt>
    <dgm:pt modelId="{5D90A40F-693B-493B-936C-0CC5FF13E716}" type="parTrans" cxnId="{5DF073D6-4225-44CD-9833-AFF4A13E7A11}">
      <dgm:prSet/>
      <dgm:spPr/>
      <dgm:t>
        <a:bodyPr/>
        <a:lstStyle/>
        <a:p>
          <a:endParaRPr lang="ca-ES"/>
        </a:p>
      </dgm:t>
    </dgm:pt>
    <dgm:pt modelId="{57787EBC-3292-4D3A-8153-0F5F1EC9A4B8}" type="sibTrans" cxnId="{5DF073D6-4225-44CD-9833-AFF4A13E7A11}">
      <dgm:prSet/>
      <dgm:spPr>
        <a:ln>
          <a:solidFill>
            <a:schemeClr val="accent2"/>
          </a:solidFill>
        </a:ln>
      </dgm:spPr>
      <dgm:t>
        <a:bodyPr/>
        <a:lstStyle/>
        <a:p>
          <a:endParaRPr lang="ca-ES"/>
        </a:p>
      </dgm:t>
    </dgm:pt>
    <dgm:pt modelId="{9E0F2B1E-1AAB-42F5-8D7E-4E72381A1C49}" type="pres">
      <dgm:prSet presAssocID="{C6DAC8F6-B166-49BB-B0D0-C2684A6545B2}" presName="Name0" presStyleCnt="0">
        <dgm:presLayoutVars>
          <dgm:chMax val="7"/>
          <dgm:chPref val="7"/>
          <dgm:dir/>
        </dgm:presLayoutVars>
      </dgm:prSet>
      <dgm:spPr/>
    </dgm:pt>
    <dgm:pt modelId="{1A2DE4F6-2E4B-4E23-8F8F-E2CCB9379861}" type="pres">
      <dgm:prSet presAssocID="{C6DAC8F6-B166-49BB-B0D0-C2684A6545B2}" presName="Name1" presStyleCnt="0"/>
      <dgm:spPr/>
    </dgm:pt>
    <dgm:pt modelId="{8A19F6E9-4A9C-4EBC-89A1-8AE6D7977DE5}" type="pres">
      <dgm:prSet presAssocID="{C6DAC8F6-B166-49BB-B0D0-C2684A6545B2}" presName="cycle" presStyleCnt="0"/>
      <dgm:spPr/>
    </dgm:pt>
    <dgm:pt modelId="{C1B97C66-FF2E-4B48-82BD-7D46A9EF535A}" type="pres">
      <dgm:prSet presAssocID="{C6DAC8F6-B166-49BB-B0D0-C2684A6545B2}" presName="srcNode" presStyleLbl="node1" presStyleIdx="0" presStyleCnt="2"/>
      <dgm:spPr/>
    </dgm:pt>
    <dgm:pt modelId="{14C3A7BF-9574-40F3-BC48-6B31FC65B945}" type="pres">
      <dgm:prSet presAssocID="{C6DAC8F6-B166-49BB-B0D0-C2684A6545B2}" presName="conn" presStyleLbl="parChTrans1D2" presStyleIdx="0" presStyleCnt="1"/>
      <dgm:spPr/>
    </dgm:pt>
    <dgm:pt modelId="{F65B7505-156F-479C-88F8-97A1FE77650E}" type="pres">
      <dgm:prSet presAssocID="{C6DAC8F6-B166-49BB-B0D0-C2684A6545B2}" presName="extraNode" presStyleLbl="node1" presStyleIdx="0" presStyleCnt="2"/>
      <dgm:spPr/>
    </dgm:pt>
    <dgm:pt modelId="{459F160F-B2DC-4022-A7B7-EF10E81D6ECB}" type="pres">
      <dgm:prSet presAssocID="{C6DAC8F6-B166-49BB-B0D0-C2684A6545B2}" presName="dstNode" presStyleLbl="node1" presStyleIdx="0" presStyleCnt="2"/>
      <dgm:spPr/>
    </dgm:pt>
    <dgm:pt modelId="{FE6720E2-AFA1-4776-89D9-6BBD701D77BB}" type="pres">
      <dgm:prSet presAssocID="{EBFB7B02-C29A-4CF8-8455-90E34BE6BD90}" presName="text_1" presStyleLbl="node1" presStyleIdx="0" presStyleCnt="2">
        <dgm:presLayoutVars>
          <dgm:bulletEnabled val="1"/>
        </dgm:presLayoutVars>
      </dgm:prSet>
      <dgm:spPr/>
    </dgm:pt>
    <dgm:pt modelId="{D4365185-AC68-4B11-86BD-7286A792FC7E}" type="pres">
      <dgm:prSet presAssocID="{EBFB7B02-C29A-4CF8-8455-90E34BE6BD90}" presName="accent_1" presStyleCnt="0"/>
      <dgm:spPr/>
    </dgm:pt>
    <dgm:pt modelId="{E9F618DA-9E50-435C-89DD-46CD469FDBC7}" type="pres">
      <dgm:prSet presAssocID="{EBFB7B02-C29A-4CF8-8455-90E34BE6BD90}" presName="accentRepeatNode" presStyleLbl="solidFgAcc1" presStyleIdx="0" presStyleCnt="2"/>
      <dgm:spPr>
        <a:ln>
          <a:solidFill>
            <a:schemeClr val="accent2"/>
          </a:solidFill>
        </a:ln>
      </dgm:spPr>
    </dgm:pt>
    <dgm:pt modelId="{AFDE7043-485E-4CD1-9992-1BF562502CE2}" type="pres">
      <dgm:prSet presAssocID="{F078E4E2-8229-4F9A-8A39-57881ED9A9E0}" presName="text_2" presStyleLbl="node1" presStyleIdx="1" presStyleCnt="2">
        <dgm:presLayoutVars>
          <dgm:bulletEnabled val="1"/>
        </dgm:presLayoutVars>
      </dgm:prSet>
      <dgm:spPr/>
    </dgm:pt>
    <dgm:pt modelId="{A128D39F-C251-4144-889B-6D3CFA7377D7}" type="pres">
      <dgm:prSet presAssocID="{F078E4E2-8229-4F9A-8A39-57881ED9A9E0}" presName="accent_2" presStyleCnt="0"/>
      <dgm:spPr/>
    </dgm:pt>
    <dgm:pt modelId="{24C64AAB-F3D0-4DF9-A57E-754796B8342A}" type="pres">
      <dgm:prSet presAssocID="{F078E4E2-8229-4F9A-8A39-57881ED9A9E0}" presName="accentRepeatNode" presStyleLbl="solidFgAcc1" presStyleIdx="1" presStyleCnt="2"/>
      <dgm:spPr>
        <a:ln>
          <a:solidFill>
            <a:schemeClr val="accent2"/>
          </a:solidFill>
        </a:ln>
      </dgm:spPr>
    </dgm:pt>
  </dgm:ptLst>
  <dgm:cxnLst>
    <dgm:cxn modelId="{3483D626-113D-4136-955C-5686B706AE79}" type="presOf" srcId="{F078E4E2-8229-4F9A-8A39-57881ED9A9E0}" destId="{AFDE7043-485E-4CD1-9992-1BF562502CE2}" srcOrd="0" destOrd="0" presId="urn:microsoft.com/office/officeart/2008/layout/VerticalCurvedList"/>
    <dgm:cxn modelId="{FC71E82F-B24A-4EC1-A179-2F9F2F888388}" type="presOf" srcId="{EBFB7B02-C29A-4CF8-8455-90E34BE6BD90}" destId="{FE6720E2-AFA1-4776-89D9-6BBD701D77BB}" srcOrd="0" destOrd="0" presId="urn:microsoft.com/office/officeart/2008/layout/VerticalCurvedList"/>
    <dgm:cxn modelId="{18F55332-78BF-4EEE-A263-6AF29F663D06}" type="presOf" srcId="{57787EBC-3292-4D3A-8153-0F5F1EC9A4B8}" destId="{14C3A7BF-9574-40F3-BC48-6B31FC65B945}" srcOrd="0" destOrd="0" presId="urn:microsoft.com/office/officeart/2008/layout/VerticalCurvedList"/>
    <dgm:cxn modelId="{EDD8E67C-9663-4F1B-920C-C408CC2BA272}" srcId="{C6DAC8F6-B166-49BB-B0D0-C2684A6545B2}" destId="{F078E4E2-8229-4F9A-8A39-57881ED9A9E0}" srcOrd="1" destOrd="0" parTransId="{94A11F72-9712-44FF-BA59-3BC54CB68E29}" sibTransId="{3D2C50F5-91E4-413A-841D-CB89EE71760C}"/>
    <dgm:cxn modelId="{3B2459D3-8A54-40E6-94E1-6E94F9E15CAD}" type="presOf" srcId="{C6DAC8F6-B166-49BB-B0D0-C2684A6545B2}" destId="{9E0F2B1E-1AAB-42F5-8D7E-4E72381A1C49}" srcOrd="0" destOrd="0" presId="urn:microsoft.com/office/officeart/2008/layout/VerticalCurvedList"/>
    <dgm:cxn modelId="{5DF073D6-4225-44CD-9833-AFF4A13E7A11}" srcId="{C6DAC8F6-B166-49BB-B0D0-C2684A6545B2}" destId="{EBFB7B02-C29A-4CF8-8455-90E34BE6BD90}" srcOrd="0" destOrd="0" parTransId="{5D90A40F-693B-493B-936C-0CC5FF13E716}" sibTransId="{57787EBC-3292-4D3A-8153-0F5F1EC9A4B8}"/>
    <dgm:cxn modelId="{5D970B1A-D05C-4737-BC70-DFED28941E91}" type="presParOf" srcId="{9E0F2B1E-1AAB-42F5-8D7E-4E72381A1C49}" destId="{1A2DE4F6-2E4B-4E23-8F8F-E2CCB9379861}" srcOrd="0" destOrd="0" presId="urn:microsoft.com/office/officeart/2008/layout/VerticalCurvedList"/>
    <dgm:cxn modelId="{6FD4FDA4-8A08-4093-9394-D67793E7ACCE}" type="presParOf" srcId="{1A2DE4F6-2E4B-4E23-8F8F-E2CCB9379861}" destId="{8A19F6E9-4A9C-4EBC-89A1-8AE6D7977DE5}" srcOrd="0" destOrd="0" presId="urn:microsoft.com/office/officeart/2008/layout/VerticalCurvedList"/>
    <dgm:cxn modelId="{6CC440E5-59B8-4816-8D00-65929BCD0EA8}" type="presParOf" srcId="{8A19F6E9-4A9C-4EBC-89A1-8AE6D7977DE5}" destId="{C1B97C66-FF2E-4B48-82BD-7D46A9EF535A}" srcOrd="0" destOrd="0" presId="urn:microsoft.com/office/officeart/2008/layout/VerticalCurvedList"/>
    <dgm:cxn modelId="{13BFE6D6-6CD0-4C6A-913B-6CEB899BB5DD}" type="presParOf" srcId="{8A19F6E9-4A9C-4EBC-89A1-8AE6D7977DE5}" destId="{14C3A7BF-9574-40F3-BC48-6B31FC65B945}" srcOrd="1" destOrd="0" presId="urn:microsoft.com/office/officeart/2008/layout/VerticalCurvedList"/>
    <dgm:cxn modelId="{19F40415-5D96-4B9E-83F5-68C694F79A1A}" type="presParOf" srcId="{8A19F6E9-4A9C-4EBC-89A1-8AE6D7977DE5}" destId="{F65B7505-156F-479C-88F8-97A1FE77650E}" srcOrd="2" destOrd="0" presId="urn:microsoft.com/office/officeart/2008/layout/VerticalCurvedList"/>
    <dgm:cxn modelId="{56F3F1DB-5C1A-422D-B756-D84134B54455}" type="presParOf" srcId="{8A19F6E9-4A9C-4EBC-89A1-8AE6D7977DE5}" destId="{459F160F-B2DC-4022-A7B7-EF10E81D6ECB}" srcOrd="3" destOrd="0" presId="urn:microsoft.com/office/officeart/2008/layout/VerticalCurvedList"/>
    <dgm:cxn modelId="{C7E31B1E-7E5F-4C22-8037-0118FBD83310}" type="presParOf" srcId="{1A2DE4F6-2E4B-4E23-8F8F-E2CCB9379861}" destId="{FE6720E2-AFA1-4776-89D9-6BBD701D77BB}" srcOrd="1" destOrd="0" presId="urn:microsoft.com/office/officeart/2008/layout/VerticalCurvedList"/>
    <dgm:cxn modelId="{EC44C435-FC3B-41F9-A108-054843EFA933}" type="presParOf" srcId="{1A2DE4F6-2E4B-4E23-8F8F-E2CCB9379861}" destId="{D4365185-AC68-4B11-86BD-7286A792FC7E}" srcOrd="2" destOrd="0" presId="urn:microsoft.com/office/officeart/2008/layout/VerticalCurvedList"/>
    <dgm:cxn modelId="{B4521640-5CB4-4A09-86AE-4F2F202CA342}" type="presParOf" srcId="{D4365185-AC68-4B11-86BD-7286A792FC7E}" destId="{E9F618DA-9E50-435C-89DD-46CD469FDBC7}" srcOrd="0" destOrd="0" presId="urn:microsoft.com/office/officeart/2008/layout/VerticalCurvedList"/>
    <dgm:cxn modelId="{73EB0CEB-2EF9-4F03-A848-FDF4B52CBD4C}" type="presParOf" srcId="{1A2DE4F6-2E4B-4E23-8F8F-E2CCB9379861}" destId="{AFDE7043-485E-4CD1-9992-1BF562502CE2}" srcOrd="3" destOrd="0" presId="urn:microsoft.com/office/officeart/2008/layout/VerticalCurvedList"/>
    <dgm:cxn modelId="{7ABEDB47-3A82-4F7B-92C1-54748700F1C8}" type="presParOf" srcId="{1A2DE4F6-2E4B-4E23-8F8F-E2CCB9379861}" destId="{A128D39F-C251-4144-889B-6D3CFA7377D7}" srcOrd="4" destOrd="0" presId="urn:microsoft.com/office/officeart/2008/layout/VerticalCurvedList"/>
    <dgm:cxn modelId="{73FA835D-148F-4BE9-B8F1-3B61701AA97F}" type="presParOf" srcId="{A128D39F-C251-4144-889B-6D3CFA7377D7}" destId="{24C64AAB-F3D0-4DF9-A57E-754796B8342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81CEF99-61B3-4270-B772-FA5CB52A0C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a-ES"/>
        </a:p>
      </dgm:t>
    </dgm:pt>
    <dgm:pt modelId="{29A18F12-908B-4407-87D5-F4F86875FFC2}">
      <dgm:prSet phldrT="[Texto]" custT="1"/>
      <dgm:spPr/>
      <dgm:t>
        <a:bodyPr/>
        <a:lstStyle/>
        <a:p>
          <a:r>
            <a:rPr lang="es-ES" sz="2400" err="1"/>
            <a:t>Detecció</a:t>
          </a:r>
          <a:r>
            <a:rPr lang="es-ES" sz="2400"/>
            <a:t> del centroide</a:t>
          </a:r>
          <a:endParaRPr lang="ca-ES" sz="2400"/>
        </a:p>
      </dgm:t>
    </dgm:pt>
    <dgm:pt modelId="{0589918F-5A0E-4258-9464-D56DB58120CC}" type="parTrans" cxnId="{FAA77E2C-954B-43DC-9DE7-F0B6AFEE2171}">
      <dgm:prSet/>
      <dgm:spPr/>
      <dgm:t>
        <a:bodyPr/>
        <a:lstStyle/>
        <a:p>
          <a:endParaRPr lang="ca-ES"/>
        </a:p>
      </dgm:t>
    </dgm:pt>
    <dgm:pt modelId="{9238ABD5-8824-4B16-99BD-D3AF633E25FF}" type="sibTrans" cxnId="{FAA77E2C-954B-43DC-9DE7-F0B6AFEE2171}">
      <dgm:prSet/>
      <dgm:spPr/>
      <dgm:t>
        <a:bodyPr/>
        <a:lstStyle/>
        <a:p>
          <a:endParaRPr lang="ca-ES"/>
        </a:p>
      </dgm:t>
    </dgm:pt>
    <dgm:pt modelId="{7EF3A448-481C-4188-8922-065B4D90158D}">
      <dgm:prSet phldrT="[Texto]" custT="1"/>
      <dgm:spPr/>
      <dgm:t>
        <a:bodyPr/>
        <a:lstStyle/>
        <a:p>
          <a:r>
            <a:rPr lang="es-ES" sz="2000" dirty="0" err="1"/>
            <a:t>Frames</a:t>
          </a:r>
          <a:r>
            <a:rPr lang="es-ES" sz="2000" dirty="0"/>
            <a:t> negres</a:t>
          </a:r>
          <a:endParaRPr lang="ca-ES" sz="2000" dirty="0"/>
        </a:p>
      </dgm:t>
    </dgm:pt>
    <dgm:pt modelId="{D8A69B79-1456-42FD-837A-70C2C7ADDF6D}" type="parTrans" cxnId="{1C944551-20E6-4ABC-A8A7-62F1530C4946}">
      <dgm:prSet/>
      <dgm:spPr/>
      <dgm:t>
        <a:bodyPr/>
        <a:lstStyle/>
        <a:p>
          <a:endParaRPr lang="ca-ES"/>
        </a:p>
      </dgm:t>
    </dgm:pt>
    <dgm:pt modelId="{1A8707B1-B1A8-4316-9A66-12281DFE9995}" type="sibTrans" cxnId="{1C944551-20E6-4ABC-A8A7-62F1530C4946}">
      <dgm:prSet/>
      <dgm:spPr/>
      <dgm:t>
        <a:bodyPr/>
        <a:lstStyle/>
        <a:p>
          <a:endParaRPr lang="ca-ES"/>
        </a:p>
      </dgm:t>
    </dgm:pt>
    <dgm:pt modelId="{E0F3C810-3DAD-4FBE-8CE9-69A5CCDCA01D}">
      <dgm:prSet phldrT="[Texto]" custT="1"/>
      <dgm:spPr/>
      <dgm:t>
        <a:bodyPr/>
        <a:lstStyle/>
        <a:p>
          <a:r>
            <a:rPr lang="es-ES" sz="2400" err="1"/>
            <a:t>Augment</a:t>
          </a:r>
          <a:r>
            <a:rPr lang="es-ES" sz="2400"/>
            <a:t> del </a:t>
          </a:r>
          <a:r>
            <a:rPr lang="es-ES" sz="2400" err="1"/>
            <a:t>tamany</a:t>
          </a:r>
          <a:endParaRPr lang="ca-ES" sz="2400"/>
        </a:p>
      </dgm:t>
    </dgm:pt>
    <dgm:pt modelId="{31493381-DC68-4B4D-989E-29D1B0027D98}" type="parTrans" cxnId="{1DE23FF0-400B-4274-B037-5361875B9583}">
      <dgm:prSet/>
      <dgm:spPr/>
      <dgm:t>
        <a:bodyPr/>
        <a:lstStyle/>
        <a:p>
          <a:endParaRPr lang="ca-ES"/>
        </a:p>
      </dgm:t>
    </dgm:pt>
    <dgm:pt modelId="{2CC2F14B-3117-4C12-9CE7-69F415A27B84}" type="sibTrans" cxnId="{1DE23FF0-400B-4274-B037-5361875B9583}">
      <dgm:prSet/>
      <dgm:spPr/>
      <dgm:t>
        <a:bodyPr/>
        <a:lstStyle/>
        <a:p>
          <a:endParaRPr lang="ca-ES"/>
        </a:p>
      </dgm:t>
    </dgm:pt>
    <dgm:pt modelId="{ABE467DB-8C52-420C-B102-6DBC0CA2AE9D}">
      <dgm:prSet phldrT="[Texto]" custT="1"/>
      <dgm:spPr/>
      <dgm:t>
        <a:bodyPr/>
        <a:lstStyle/>
        <a:p>
          <a:r>
            <a:rPr lang="es-ES" sz="2000" err="1"/>
            <a:t>Matriu</a:t>
          </a:r>
          <a:r>
            <a:rPr lang="es-ES" sz="2000"/>
            <a:t> 3x3</a:t>
          </a:r>
          <a:endParaRPr lang="ca-ES" sz="2000"/>
        </a:p>
      </dgm:t>
    </dgm:pt>
    <dgm:pt modelId="{C72E9138-75C7-4970-9204-F70EA938B97C}" type="parTrans" cxnId="{DCD3B532-CD78-4BF4-A439-E9721E275858}">
      <dgm:prSet/>
      <dgm:spPr/>
      <dgm:t>
        <a:bodyPr/>
        <a:lstStyle/>
        <a:p>
          <a:endParaRPr lang="ca-ES"/>
        </a:p>
      </dgm:t>
    </dgm:pt>
    <dgm:pt modelId="{A8F99430-FC8C-439C-B7B7-DB60D65D809C}" type="sibTrans" cxnId="{DCD3B532-CD78-4BF4-A439-E9721E275858}">
      <dgm:prSet/>
      <dgm:spPr/>
      <dgm:t>
        <a:bodyPr/>
        <a:lstStyle/>
        <a:p>
          <a:endParaRPr lang="ca-ES"/>
        </a:p>
      </dgm:t>
    </dgm:pt>
    <dgm:pt modelId="{9248257E-7CC2-4FAC-BB59-A3F9B4F76E0B}">
      <dgm:prSet phldrT="[Texto]" custT="1"/>
      <dgm:spPr/>
      <dgm:t>
        <a:bodyPr/>
        <a:lstStyle/>
        <a:p>
          <a:r>
            <a:rPr lang="es-ES" sz="2000" dirty="0" err="1"/>
            <a:t>Frames</a:t>
          </a:r>
          <a:r>
            <a:rPr lang="es-ES" sz="2000" dirty="0"/>
            <a:t> </a:t>
          </a:r>
          <a:r>
            <a:rPr lang="es-ES" sz="2000" dirty="0" err="1"/>
            <a:t>amb</a:t>
          </a:r>
          <a:r>
            <a:rPr lang="es-ES" sz="2000" dirty="0"/>
            <a:t> </a:t>
          </a:r>
          <a:r>
            <a:rPr lang="es-ES" sz="2000" dirty="0" err="1"/>
            <a:t>cossos</a:t>
          </a:r>
          <a:endParaRPr lang="ca-ES" sz="2000" dirty="0"/>
        </a:p>
      </dgm:t>
    </dgm:pt>
    <dgm:pt modelId="{B877F8BA-8576-4A72-A9AF-6517984FD88C}" type="parTrans" cxnId="{8F9B9412-45EE-498B-BCA3-4DD57C1604AE}">
      <dgm:prSet/>
      <dgm:spPr/>
      <dgm:t>
        <a:bodyPr/>
        <a:lstStyle/>
        <a:p>
          <a:endParaRPr lang="ca-ES"/>
        </a:p>
      </dgm:t>
    </dgm:pt>
    <dgm:pt modelId="{264EAAA5-F818-4A6A-9CD9-5263598E12E1}" type="sibTrans" cxnId="{8F9B9412-45EE-498B-BCA3-4DD57C1604AE}">
      <dgm:prSet/>
      <dgm:spPr/>
      <dgm:t>
        <a:bodyPr/>
        <a:lstStyle/>
        <a:p>
          <a:endParaRPr lang="ca-ES"/>
        </a:p>
      </dgm:t>
    </dgm:pt>
    <dgm:pt modelId="{5E42ADD7-4861-4F4C-A1EA-E7F6DFDD7DC0}" type="pres">
      <dgm:prSet presAssocID="{381CEF99-61B3-4270-B772-FA5CB52A0CB3}" presName="linear" presStyleCnt="0">
        <dgm:presLayoutVars>
          <dgm:animLvl val="lvl"/>
          <dgm:resizeHandles val="exact"/>
        </dgm:presLayoutVars>
      </dgm:prSet>
      <dgm:spPr/>
    </dgm:pt>
    <dgm:pt modelId="{768F3008-5996-4AC1-A844-80D20A428762}" type="pres">
      <dgm:prSet presAssocID="{29A18F12-908B-4407-87D5-F4F86875FFC2}" presName="parentText" presStyleLbl="node1" presStyleIdx="0" presStyleCnt="2" custScaleY="38205">
        <dgm:presLayoutVars>
          <dgm:chMax val="0"/>
          <dgm:bulletEnabled val="1"/>
        </dgm:presLayoutVars>
      </dgm:prSet>
      <dgm:spPr/>
    </dgm:pt>
    <dgm:pt modelId="{415207A2-1FD9-4562-A056-E80B80008F1A}" type="pres">
      <dgm:prSet presAssocID="{29A18F12-908B-4407-87D5-F4F86875FFC2}" presName="childText" presStyleLbl="revTx" presStyleIdx="0" presStyleCnt="2">
        <dgm:presLayoutVars>
          <dgm:bulletEnabled val="1"/>
        </dgm:presLayoutVars>
      </dgm:prSet>
      <dgm:spPr/>
    </dgm:pt>
    <dgm:pt modelId="{CEA77013-65B9-4D73-B5B2-499EA7599EBF}" type="pres">
      <dgm:prSet presAssocID="{E0F3C810-3DAD-4FBE-8CE9-69A5CCDCA01D}" presName="parentText" presStyleLbl="node1" presStyleIdx="1" presStyleCnt="2" custScaleY="35405" custLinFactNeighborX="-63071" custLinFactNeighborY="-2176">
        <dgm:presLayoutVars>
          <dgm:chMax val="0"/>
          <dgm:bulletEnabled val="1"/>
        </dgm:presLayoutVars>
      </dgm:prSet>
      <dgm:spPr/>
    </dgm:pt>
    <dgm:pt modelId="{33C48771-B334-4456-8505-9C787CB11CC7}" type="pres">
      <dgm:prSet presAssocID="{E0F3C810-3DAD-4FBE-8CE9-69A5CCDCA01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F9B9412-45EE-498B-BCA3-4DD57C1604AE}" srcId="{29A18F12-908B-4407-87D5-F4F86875FFC2}" destId="{9248257E-7CC2-4FAC-BB59-A3F9B4F76E0B}" srcOrd="1" destOrd="0" parTransId="{B877F8BA-8576-4A72-A9AF-6517984FD88C}" sibTransId="{264EAAA5-F818-4A6A-9CD9-5263598E12E1}"/>
    <dgm:cxn modelId="{FAA77E2C-954B-43DC-9DE7-F0B6AFEE2171}" srcId="{381CEF99-61B3-4270-B772-FA5CB52A0CB3}" destId="{29A18F12-908B-4407-87D5-F4F86875FFC2}" srcOrd="0" destOrd="0" parTransId="{0589918F-5A0E-4258-9464-D56DB58120CC}" sibTransId="{9238ABD5-8824-4B16-99BD-D3AF633E25FF}"/>
    <dgm:cxn modelId="{DCD3B532-CD78-4BF4-A439-E9721E275858}" srcId="{E0F3C810-3DAD-4FBE-8CE9-69A5CCDCA01D}" destId="{ABE467DB-8C52-420C-B102-6DBC0CA2AE9D}" srcOrd="0" destOrd="0" parTransId="{C72E9138-75C7-4970-9204-F70EA938B97C}" sibTransId="{A8F99430-FC8C-439C-B7B7-DB60D65D809C}"/>
    <dgm:cxn modelId="{AB4D8D3A-9B31-4941-9440-F22D3F594FEE}" type="presOf" srcId="{7EF3A448-481C-4188-8922-065B4D90158D}" destId="{415207A2-1FD9-4562-A056-E80B80008F1A}" srcOrd="0" destOrd="0" presId="urn:microsoft.com/office/officeart/2005/8/layout/vList2"/>
    <dgm:cxn modelId="{1C944551-20E6-4ABC-A8A7-62F1530C4946}" srcId="{29A18F12-908B-4407-87D5-F4F86875FFC2}" destId="{7EF3A448-481C-4188-8922-065B4D90158D}" srcOrd="0" destOrd="0" parTransId="{D8A69B79-1456-42FD-837A-70C2C7ADDF6D}" sibTransId="{1A8707B1-B1A8-4316-9A66-12281DFE9995}"/>
    <dgm:cxn modelId="{15A2AB54-989C-440F-A931-F20CB7293D09}" type="presOf" srcId="{29A18F12-908B-4407-87D5-F4F86875FFC2}" destId="{768F3008-5996-4AC1-A844-80D20A428762}" srcOrd="0" destOrd="0" presId="urn:microsoft.com/office/officeart/2005/8/layout/vList2"/>
    <dgm:cxn modelId="{DB7D1190-9F1E-45D2-8AD6-ABCDCD7FC3D2}" type="presOf" srcId="{381CEF99-61B3-4270-B772-FA5CB52A0CB3}" destId="{5E42ADD7-4861-4F4C-A1EA-E7F6DFDD7DC0}" srcOrd="0" destOrd="0" presId="urn:microsoft.com/office/officeart/2005/8/layout/vList2"/>
    <dgm:cxn modelId="{A9BD6A91-1275-4855-83A2-C848AF8CF0BC}" type="presOf" srcId="{E0F3C810-3DAD-4FBE-8CE9-69A5CCDCA01D}" destId="{CEA77013-65B9-4D73-B5B2-499EA7599EBF}" srcOrd="0" destOrd="0" presId="urn:microsoft.com/office/officeart/2005/8/layout/vList2"/>
    <dgm:cxn modelId="{9F7671B4-0477-41E4-A48B-09624F0B4F46}" type="presOf" srcId="{9248257E-7CC2-4FAC-BB59-A3F9B4F76E0B}" destId="{415207A2-1FD9-4562-A056-E80B80008F1A}" srcOrd="0" destOrd="1" presId="urn:microsoft.com/office/officeart/2005/8/layout/vList2"/>
    <dgm:cxn modelId="{BA1CAABB-F6E3-44D7-B2A6-EDD7F28220B6}" type="presOf" srcId="{ABE467DB-8C52-420C-B102-6DBC0CA2AE9D}" destId="{33C48771-B334-4456-8505-9C787CB11CC7}" srcOrd="0" destOrd="0" presId="urn:microsoft.com/office/officeart/2005/8/layout/vList2"/>
    <dgm:cxn modelId="{1DE23FF0-400B-4274-B037-5361875B9583}" srcId="{381CEF99-61B3-4270-B772-FA5CB52A0CB3}" destId="{E0F3C810-3DAD-4FBE-8CE9-69A5CCDCA01D}" srcOrd="1" destOrd="0" parTransId="{31493381-DC68-4B4D-989E-29D1B0027D98}" sibTransId="{2CC2F14B-3117-4C12-9CE7-69F415A27B84}"/>
    <dgm:cxn modelId="{E8C867C4-9092-40FD-A3B2-1CD8B0F27354}" type="presParOf" srcId="{5E42ADD7-4861-4F4C-A1EA-E7F6DFDD7DC0}" destId="{768F3008-5996-4AC1-A844-80D20A428762}" srcOrd="0" destOrd="0" presId="urn:microsoft.com/office/officeart/2005/8/layout/vList2"/>
    <dgm:cxn modelId="{08BC9B39-DC1F-4C49-857E-9A25578FE790}" type="presParOf" srcId="{5E42ADD7-4861-4F4C-A1EA-E7F6DFDD7DC0}" destId="{415207A2-1FD9-4562-A056-E80B80008F1A}" srcOrd="1" destOrd="0" presId="urn:microsoft.com/office/officeart/2005/8/layout/vList2"/>
    <dgm:cxn modelId="{FD3FE834-F432-4364-A247-1E1E18FFAE18}" type="presParOf" srcId="{5E42ADD7-4861-4F4C-A1EA-E7F6DFDD7DC0}" destId="{CEA77013-65B9-4D73-B5B2-499EA7599EBF}" srcOrd="2" destOrd="0" presId="urn:microsoft.com/office/officeart/2005/8/layout/vList2"/>
    <dgm:cxn modelId="{8F1FAD05-A7D4-411D-A271-B12874866CE5}" type="presParOf" srcId="{5E42ADD7-4861-4F4C-A1EA-E7F6DFDD7DC0}" destId="{33C48771-B334-4456-8505-9C787CB11CC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2C59C-A36D-4F22-9B7A-CC88490F9E00}">
      <dsp:nvSpPr>
        <dsp:cNvPr id="0" name=""/>
        <dsp:cNvSpPr/>
      </dsp:nvSpPr>
      <dsp:spPr>
        <a:xfrm>
          <a:off x="0" y="398"/>
          <a:ext cx="106771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152E8-B1E2-4054-8946-D96D8688241C}">
      <dsp:nvSpPr>
        <dsp:cNvPr id="0" name=""/>
        <dsp:cNvSpPr/>
      </dsp:nvSpPr>
      <dsp:spPr>
        <a:xfrm>
          <a:off x="0" y="398"/>
          <a:ext cx="10677144" cy="362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Introducció</a:t>
          </a:r>
          <a:endParaRPr lang="ca-ES" sz="2400" kern="1200" dirty="0"/>
        </a:p>
      </dsp:txBody>
      <dsp:txXfrm>
        <a:off x="0" y="398"/>
        <a:ext cx="10677144" cy="362774"/>
      </dsp:txXfrm>
    </dsp:sp>
    <dsp:sp modelId="{0879497A-0393-41CD-8F7E-03C270F2C5DF}">
      <dsp:nvSpPr>
        <dsp:cNvPr id="0" name=""/>
        <dsp:cNvSpPr/>
      </dsp:nvSpPr>
      <dsp:spPr>
        <a:xfrm>
          <a:off x="0" y="363173"/>
          <a:ext cx="10677144" cy="0"/>
        </a:xfrm>
        <a:prstGeom prst="line">
          <a:avLst/>
        </a:prstGeom>
        <a:solidFill>
          <a:schemeClr val="accent2">
            <a:hueOff val="-2276325"/>
            <a:satOff val="366"/>
            <a:lumOff val="1005"/>
            <a:alphaOff val="0"/>
          </a:schemeClr>
        </a:solidFill>
        <a:ln w="12700" cap="flat" cmpd="sng" algn="ctr">
          <a:solidFill>
            <a:schemeClr val="accent2">
              <a:hueOff val="-2276325"/>
              <a:satOff val="366"/>
              <a:lumOff val="10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B02B9-0A14-4FB3-9F12-6797BA44ABF5}">
      <dsp:nvSpPr>
        <dsp:cNvPr id="0" name=""/>
        <dsp:cNvSpPr/>
      </dsp:nvSpPr>
      <dsp:spPr>
        <a:xfrm>
          <a:off x="0" y="363173"/>
          <a:ext cx="10677144" cy="362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Estabilització</a:t>
          </a:r>
          <a:endParaRPr lang="ca-ES" sz="2400" kern="1200"/>
        </a:p>
      </dsp:txBody>
      <dsp:txXfrm>
        <a:off x="0" y="363173"/>
        <a:ext cx="10677144" cy="362774"/>
      </dsp:txXfrm>
    </dsp:sp>
    <dsp:sp modelId="{A23FE4F0-3EE3-4C61-A863-80981AFF33C1}">
      <dsp:nvSpPr>
        <dsp:cNvPr id="0" name=""/>
        <dsp:cNvSpPr/>
      </dsp:nvSpPr>
      <dsp:spPr>
        <a:xfrm>
          <a:off x="0" y="725947"/>
          <a:ext cx="10677144" cy="0"/>
        </a:xfrm>
        <a:prstGeom prst="line">
          <a:avLst/>
        </a:prstGeom>
        <a:solidFill>
          <a:schemeClr val="accent2">
            <a:hueOff val="-4552650"/>
            <a:satOff val="733"/>
            <a:lumOff val="2010"/>
            <a:alphaOff val="0"/>
          </a:schemeClr>
        </a:solidFill>
        <a:ln w="12700" cap="flat" cmpd="sng" algn="ctr">
          <a:solidFill>
            <a:schemeClr val="accent2">
              <a:hueOff val="-4552650"/>
              <a:satOff val="733"/>
              <a:lumOff val="20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83B67-A62E-4FDB-9767-0EEED114AE2A}">
      <dsp:nvSpPr>
        <dsp:cNvPr id="0" name=""/>
        <dsp:cNvSpPr/>
      </dsp:nvSpPr>
      <dsp:spPr>
        <a:xfrm>
          <a:off x="0" y="725947"/>
          <a:ext cx="10677144" cy="362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Detecció</a:t>
          </a:r>
          <a:r>
            <a:rPr lang="es-ES" sz="2400" kern="1200" dirty="0"/>
            <a:t> de preses</a:t>
          </a:r>
          <a:endParaRPr lang="ca-ES" sz="2400" kern="1200" dirty="0"/>
        </a:p>
      </dsp:txBody>
      <dsp:txXfrm>
        <a:off x="0" y="725947"/>
        <a:ext cx="10677144" cy="362774"/>
      </dsp:txXfrm>
    </dsp:sp>
    <dsp:sp modelId="{BB024551-0057-4517-954A-A0CCCAAE8760}">
      <dsp:nvSpPr>
        <dsp:cNvPr id="0" name=""/>
        <dsp:cNvSpPr/>
      </dsp:nvSpPr>
      <dsp:spPr>
        <a:xfrm>
          <a:off x="0" y="1088721"/>
          <a:ext cx="10677144" cy="0"/>
        </a:xfrm>
        <a:prstGeom prst="line">
          <a:avLst/>
        </a:prstGeom>
        <a:solidFill>
          <a:schemeClr val="accent2">
            <a:hueOff val="-6828975"/>
            <a:satOff val="1099"/>
            <a:lumOff val="3015"/>
            <a:alphaOff val="0"/>
          </a:schemeClr>
        </a:solidFill>
        <a:ln w="12700" cap="flat" cmpd="sng" algn="ctr">
          <a:solidFill>
            <a:schemeClr val="accent2">
              <a:hueOff val="-6828975"/>
              <a:satOff val="1099"/>
              <a:lumOff val="3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6428C-D8EC-42FA-AA33-DCF233D2AB8D}">
      <dsp:nvSpPr>
        <dsp:cNvPr id="0" name=""/>
        <dsp:cNvSpPr/>
      </dsp:nvSpPr>
      <dsp:spPr>
        <a:xfrm>
          <a:off x="0" y="1088721"/>
          <a:ext cx="10677144" cy="362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Detecció</a:t>
          </a:r>
          <a:r>
            <a:rPr lang="es-ES" sz="2400" kern="1200" dirty="0"/>
            <a:t> de </a:t>
          </a:r>
          <a:r>
            <a:rPr lang="es-ES" sz="2400" kern="1200" dirty="0" err="1"/>
            <a:t>cossos</a:t>
          </a:r>
          <a:endParaRPr lang="ca-ES" sz="2400" kern="1200" dirty="0"/>
        </a:p>
      </dsp:txBody>
      <dsp:txXfrm>
        <a:off x="0" y="1088721"/>
        <a:ext cx="10677144" cy="362774"/>
      </dsp:txXfrm>
    </dsp:sp>
    <dsp:sp modelId="{01B5AB7B-024E-4531-BDF3-FF28A53C508F}">
      <dsp:nvSpPr>
        <dsp:cNvPr id="0" name=""/>
        <dsp:cNvSpPr/>
      </dsp:nvSpPr>
      <dsp:spPr>
        <a:xfrm>
          <a:off x="0" y="1451496"/>
          <a:ext cx="10677144" cy="0"/>
        </a:xfrm>
        <a:prstGeom prst="line">
          <a:avLst/>
        </a:prstGeom>
        <a:solidFill>
          <a:schemeClr val="accent2">
            <a:hueOff val="-9105300"/>
            <a:satOff val="1465"/>
            <a:lumOff val="4020"/>
            <a:alphaOff val="0"/>
          </a:schemeClr>
        </a:solidFill>
        <a:ln w="12700" cap="flat" cmpd="sng" algn="ctr">
          <a:solidFill>
            <a:schemeClr val="accent2">
              <a:hueOff val="-9105300"/>
              <a:satOff val="1465"/>
              <a:lumOff val="40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CF1F8-6B03-405E-9808-06F057DE9538}">
      <dsp:nvSpPr>
        <dsp:cNvPr id="0" name=""/>
        <dsp:cNvSpPr/>
      </dsp:nvSpPr>
      <dsp:spPr>
        <a:xfrm>
          <a:off x="0" y="1451496"/>
          <a:ext cx="10677144" cy="362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Detecció</a:t>
          </a:r>
          <a:r>
            <a:rPr lang="es-ES" sz="2400" kern="1200" dirty="0"/>
            <a:t> de centroides</a:t>
          </a:r>
          <a:endParaRPr lang="ca-ES" sz="2400" kern="1200" dirty="0"/>
        </a:p>
      </dsp:txBody>
      <dsp:txXfrm>
        <a:off x="0" y="1451496"/>
        <a:ext cx="10677144" cy="362774"/>
      </dsp:txXfrm>
    </dsp:sp>
    <dsp:sp modelId="{C5F663D7-59DE-40EA-AD51-1FBBAD81B333}">
      <dsp:nvSpPr>
        <dsp:cNvPr id="0" name=""/>
        <dsp:cNvSpPr/>
      </dsp:nvSpPr>
      <dsp:spPr>
        <a:xfrm>
          <a:off x="0" y="1814270"/>
          <a:ext cx="10677144" cy="0"/>
        </a:xfrm>
        <a:prstGeom prst="line">
          <a:avLst/>
        </a:prstGeom>
        <a:solidFill>
          <a:schemeClr val="accent2">
            <a:hueOff val="-11381625"/>
            <a:satOff val="1832"/>
            <a:lumOff val="5025"/>
            <a:alphaOff val="0"/>
          </a:schemeClr>
        </a:solidFill>
        <a:ln w="12700" cap="flat" cmpd="sng" algn="ctr">
          <a:solidFill>
            <a:schemeClr val="accent2">
              <a:hueOff val="-11381625"/>
              <a:satOff val="1832"/>
              <a:lumOff val="50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17854-BF3A-417D-9006-BCDA0D43092E}">
      <dsp:nvSpPr>
        <dsp:cNvPr id="0" name=""/>
        <dsp:cNvSpPr/>
      </dsp:nvSpPr>
      <dsp:spPr>
        <a:xfrm>
          <a:off x="0" y="1814270"/>
          <a:ext cx="10677144" cy="362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Càlcul</a:t>
          </a:r>
          <a:r>
            <a:rPr lang="es-ES" sz="2400" kern="1200" dirty="0"/>
            <a:t> </a:t>
          </a:r>
          <a:r>
            <a:rPr lang="es-ES" sz="2400" kern="1200" dirty="0" err="1"/>
            <a:t>velocitat</a:t>
          </a:r>
          <a:endParaRPr lang="ca-ES" sz="2400" kern="1200" dirty="0"/>
        </a:p>
      </dsp:txBody>
      <dsp:txXfrm>
        <a:off x="0" y="1814270"/>
        <a:ext cx="10677144" cy="362774"/>
      </dsp:txXfrm>
    </dsp:sp>
    <dsp:sp modelId="{F85590AA-38B0-46F2-AE81-29D2CD829FE1}">
      <dsp:nvSpPr>
        <dsp:cNvPr id="0" name=""/>
        <dsp:cNvSpPr/>
      </dsp:nvSpPr>
      <dsp:spPr>
        <a:xfrm>
          <a:off x="0" y="2177045"/>
          <a:ext cx="10677144" cy="0"/>
        </a:xfrm>
        <a:prstGeom prst="line">
          <a:avLst/>
        </a:prstGeom>
        <a:solidFill>
          <a:schemeClr val="accent2">
            <a:hueOff val="-13657950"/>
            <a:satOff val="2198"/>
            <a:lumOff val="6030"/>
            <a:alphaOff val="0"/>
          </a:schemeClr>
        </a:solidFill>
        <a:ln w="12700" cap="flat" cmpd="sng" algn="ctr">
          <a:solidFill>
            <a:schemeClr val="accent2">
              <a:hueOff val="-13657950"/>
              <a:satOff val="2198"/>
              <a:lumOff val="60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6EA1A-C549-4450-80BC-8926978E1E2F}">
      <dsp:nvSpPr>
        <dsp:cNvPr id="0" name=""/>
        <dsp:cNvSpPr/>
      </dsp:nvSpPr>
      <dsp:spPr>
        <a:xfrm>
          <a:off x="0" y="2177045"/>
          <a:ext cx="10677144" cy="362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Resultats</a:t>
          </a:r>
          <a:endParaRPr lang="ca-ES" sz="2400" kern="1200" dirty="0"/>
        </a:p>
      </dsp:txBody>
      <dsp:txXfrm>
        <a:off x="0" y="2177045"/>
        <a:ext cx="10677144" cy="362774"/>
      </dsp:txXfrm>
    </dsp:sp>
    <dsp:sp modelId="{77D38C57-EF5C-4087-8CED-E49A22361517}">
      <dsp:nvSpPr>
        <dsp:cNvPr id="0" name=""/>
        <dsp:cNvSpPr/>
      </dsp:nvSpPr>
      <dsp:spPr>
        <a:xfrm>
          <a:off x="0" y="2539819"/>
          <a:ext cx="10677144" cy="0"/>
        </a:xfrm>
        <a:prstGeom prst="line">
          <a:avLst/>
        </a:prstGeom>
        <a:solidFill>
          <a:schemeClr val="accent2">
            <a:hueOff val="-15934276"/>
            <a:satOff val="2565"/>
            <a:lumOff val="7035"/>
            <a:alphaOff val="0"/>
          </a:schemeClr>
        </a:solidFill>
        <a:ln w="12700" cap="flat" cmpd="sng" algn="ctr">
          <a:solidFill>
            <a:schemeClr val="accent2">
              <a:hueOff val="-15934276"/>
              <a:satOff val="2565"/>
              <a:lumOff val="70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421A3-6247-4897-870A-0FA685733A0C}">
      <dsp:nvSpPr>
        <dsp:cNvPr id="0" name=""/>
        <dsp:cNvSpPr/>
      </dsp:nvSpPr>
      <dsp:spPr>
        <a:xfrm>
          <a:off x="0" y="2539819"/>
          <a:ext cx="10677144" cy="362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Objectius</a:t>
          </a:r>
          <a:r>
            <a:rPr lang="es-ES" sz="2400" kern="1200" dirty="0"/>
            <a:t> </a:t>
          </a:r>
          <a:r>
            <a:rPr lang="es-ES" sz="2400" kern="1200" dirty="0" err="1"/>
            <a:t>futurs</a:t>
          </a:r>
          <a:endParaRPr lang="ca-ES" sz="2400" kern="1200" dirty="0"/>
        </a:p>
      </dsp:txBody>
      <dsp:txXfrm>
        <a:off x="0" y="2539819"/>
        <a:ext cx="10677144" cy="362774"/>
      </dsp:txXfrm>
    </dsp:sp>
    <dsp:sp modelId="{8260E166-6DDD-46AD-94EF-71A56B4FEF9C}">
      <dsp:nvSpPr>
        <dsp:cNvPr id="0" name=""/>
        <dsp:cNvSpPr/>
      </dsp:nvSpPr>
      <dsp:spPr>
        <a:xfrm>
          <a:off x="0" y="2902593"/>
          <a:ext cx="10677144" cy="0"/>
        </a:xfrm>
        <a:prstGeom prst="line">
          <a:avLst/>
        </a:prstGeom>
        <a:solidFill>
          <a:schemeClr val="accent2">
            <a:hueOff val="-18210601"/>
            <a:satOff val="2931"/>
            <a:lumOff val="8040"/>
            <a:alphaOff val="0"/>
          </a:schemeClr>
        </a:solidFill>
        <a:ln w="12700" cap="flat" cmpd="sng" algn="ctr">
          <a:solidFill>
            <a:schemeClr val="accent2">
              <a:hueOff val="-18210601"/>
              <a:satOff val="2931"/>
              <a:lumOff val="8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BD9C5-1681-43DE-B524-B898F0068E27}">
      <dsp:nvSpPr>
        <dsp:cNvPr id="0" name=""/>
        <dsp:cNvSpPr/>
      </dsp:nvSpPr>
      <dsp:spPr>
        <a:xfrm>
          <a:off x="0" y="2902593"/>
          <a:ext cx="10677144" cy="362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Conclusió</a:t>
          </a:r>
          <a:endParaRPr lang="ca-ES" sz="1500" kern="1200" dirty="0"/>
        </a:p>
      </dsp:txBody>
      <dsp:txXfrm>
        <a:off x="0" y="2902593"/>
        <a:ext cx="10677144" cy="362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78492-C132-4805-AD65-D619AC68A69D}">
      <dsp:nvSpPr>
        <dsp:cNvPr id="0" name=""/>
        <dsp:cNvSpPr/>
      </dsp:nvSpPr>
      <dsp:spPr>
        <a:xfrm>
          <a:off x="-2808061" y="-432847"/>
          <a:ext cx="3350851" cy="3350851"/>
        </a:xfrm>
        <a:prstGeom prst="blockArc">
          <a:avLst>
            <a:gd name="adj1" fmla="val 18900000"/>
            <a:gd name="adj2" fmla="val 2700000"/>
            <a:gd name="adj3" fmla="val 645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9FE65-30B5-4589-8B0A-629DF3C69F0E}">
      <dsp:nvSpPr>
        <dsp:cNvPr id="0" name=""/>
        <dsp:cNvSpPr/>
      </dsp:nvSpPr>
      <dsp:spPr>
        <a:xfrm>
          <a:off x="348984" y="248515"/>
          <a:ext cx="4933019" cy="49703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451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Filtre de mediana i filtre </a:t>
          </a:r>
          <a:r>
            <a:rPr lang="es-ES" sz="2300" kern="1200" dirty="0" err="1"/>
            <a:t>d’àrees</a:t>
          </a:r>
          <a:endParaRPr lang="ca-ES" sz="2300" kern="1200" dirty="0"/>
        </a:p>
      </dsp:txBody>
      <dsp:txXfrm>
        <a:off x="348984" y="248515"/>
        <a:ext cx="4933019" cy="497031"/>
      </dsp:txXfrm>
    </dsp:sp>
    <dsp:sp modelId="{D8B83B50-DD3A-467F-857C-04F8DF76C2BC}">
      <dsp:nvSpPr>
        <dsp:cNvPr id="0" name=""/>
        <dsp:cNvSpPr/>
      </dsp:nvSpPr>
      <dsp:spPr>
        <a:xfrm>
          <a:off x="38339" y="186386"/>
          <a:ext cx="621289" cy="6212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9C42B-6C40-4652-9DB3-ACC967A49848}">
      <dsp:nvSpPr>
        <dsp:cNvPr id="0" name=""/>
        <dsp:cNvSpPr/>
      </dsp:nvSpPr>
      <dsp:spPr>
        <a:xfrm>
          <a:off x="529655" y="994062"/>
          <a:ext cx="4752348" cy="49703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451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err="1"/>
            <a:t>Clusters</a:t>
          </a:r>
          <a:r>
            <a:rPr lang="es-ES" sz="2300" kern="1200"/>
            <a:t>: k-</a:t>
          </a:r>
          <a:r>
            <a:rPr lang="es-ES" sz="2300" kern="1200" err="1"/>
            <a:t>means</a:t>
          </a:r>
          <a:endParaRPr lang="ca-ES" sz="2300" kern="1200"/>
        </a:p>
      </dsp:txBody>
      <dsp:txXfrm>
        <a:off x="529655" y="994062"/>
        <a:ext cx="4752348" cy="497031"/>
      </dsp:txXfrm>
    </dsp:sp>
    <dsp:sp modelId="{43142B16-7260-4838-9C11-AFF06DE9C2D3}">
      <dsp:nvSpPr>
        <dsp:cNvPr id="0" name=""/>
        <dsp:cNvSpPr/>
      </dsp:nvSpPr>
      <dsp:spPr>
        <a:xfrm>
          <a:off x="219010" y="931933"/>
          <a:ext cx="621289" cy="6212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6C5E7-BF1D-4BD4-8449-BF11D630A1C5}">
      <dsp:nvSpPr>
        <dsp:cNvPr id="0" name=""/>
        <dsp:cNvSpPr/>
      </dsp:nvSpPr>
      <dsp:spPr>
        <a:xfrm>
          <a:off x="348984" y="1739609"/>
          <a:ext cx="4933019" cy="49703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451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Detector de </a:t>
          </a:r>
          <a:r>
            <a:rPr lang="es-ES" sz="2300" kern="1200" err="1"/>
            <a:t>contorns</a:t>
          </a:r>
          <a:r>
            <a:rPr lang="es-ES" sz="2300" kern="1200"/>
            <a:t>: Sobel</a:t>
          </a:r>
          <a:endParaRPr lang="ca-ES" sz="2300" kern="1200"/>
        </a:p>
      </dsp:txBody>
      <dsp:txXfrm>
        <a:off x="348984" y="1739609"/>
        <a:ext cx="4933019" cy="497031"/>
      </dsp:txXfrm>
    </dsp:sp>
    <dsp:sp modelId="{9644429D-B818-465C-9E86-E1B1E43909B5}">
      <dsp:nvSpPr>
        <dsp:cNvPr id="0" name=""/>
        <dsp:cNvSpPr/>
      </dsp:nvSpPr>
      <dsp:spPr>
        <a:xfrm>
          <a:off x="38339" y="1677480"/>
          <a:ext cx="621289" cy="6212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68EB9-7395-421E-B3E7-13C0D7D1392E}">
      <dsp:nvSpPr>
        <dsp:cNvPr id="0" name=""/>
        <dsp:cNvSpPr/>
      </dsp:nvSpPr>
      <dsp:spPr>
        <a:xfrm>
          <a:off x="0" y="605693"/>
          <a:ext cx="2681916" cy="315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5055A-9729-47BD-A08F-9DD0F64B1388}">
      <dsp:nvSpPr>
        <dsp:cNvPr id="0" name=""/>
        <dsp:cNvSpPr/>
      </dsp:nvSpPr>
      <dsp:spPr>
        <a:xfrm>
          <a:off x="2273" y="685302"/>
          <a:ext cx="197023" cy="1970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E1246-C065-4D7C-BD8A-B7E76E7F7F09}">
      <dsp:nvSpPr>
        <dsp:cNvPr id="0" name=""/>
        <dsp:cNvSpPr/>
      </dsp:nvSpPr>
      <dsp:spPr>
        <a:xfrm>
          <a:off x="2273" y="0"/>
          <a:ext cx="2681916" cy="566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err="1"/>
            <a:t>Descripció</a:t>
          </a:r>
          <a:endParaRPr lang="ca-ES" sz="3600" kern="1200"/>
        </a:p>
      </dsp:txBody>
      <dsp:txXfrm>
        <a:off x="2273" y="0"/>
        <a:ext cx="2681916" cy="566805"/>
      </dsp:txXfrm>
    </dsp:sp>
    <dsp:sp modelId="{102D832B-B9B4-4129-9EFF-C8B45B5FC188}">
      <dsp:nvSpPr>
        <dsp:cNvPr id="0" name=""/>
        <dsp:cNvSpPr/>
      </dsp:nvSpPr>
      <dsp:spPr>
        <a:xfrm>
          <a:off x="2273" y="1144557"/>
          <a:ext cx="197018" cy="197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9BB4F-D39E-41DC-9889-906AEE8FD8AF}">
      <dsp:nvSpPr>
        <dsp:cNvPr id="0" name=""/>
        <dsp:cNvSpPr/>
      </dsp:nvSpPr>
      <dsp:spPr>
        <a:xfrm>
          <a:off x="190008" y="1013441"/>
          <a:ext cx="2494182" cy="45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Detecció</a:t>
          </a:r>
          <a:r>
            <a:rPr lang="es-ES" sz="2400" kern="1200"/>
            <a:t> en color</a:t>
          </a:r>
          <a:endParaRPr lang="ca-ES" sz="2400" kern="1200"/>
        </a:p>
      </dsp:txBody>
      <dsp:txXfrm>
        <a:off x="190008" y="1013441"/>
        <a:ext cx="2494182" cy="459250"/>
      </dsp:txXfrm>
    </dsp:sp>
    <dsp:sp modelId="{1867656F-1DEA-453A-9CDC-BBD03C8F341C}">
      <dsp:nvSpPr>
        <dsp:cNvPr id="0" name=""/>
        <dsp:cNvSpPr/>
      </dsp:nvSpPr>
      <dsp:spPr>
        <a:xfrm>
          <a:off x="2273" y="1603807"/>
          <a:ext cx="197018" cy="197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7D641E-F51F-4726-A8D9-E493A68CC310}">
      <dsp:nvSpPr>
        <dsp:cNvPr id="0" name=""/>
        <dsp:cNvSpPr/>
      </dsp:nvSpPr>
      <dsp:spPr>
        <a:xfrm>
          <a:off x="190008" y="1472691"/>
          <a:ext cx="2494182" cy="45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Preses </a:t>
          </a:r>
          <a:r>
            <a:rPr lang="es-ES" sz="2400" kern="1200" err="1"/>
            <a:t>grans</a:t>
          </a:r>
          <a:endParaRPr lang="ca-ES" sz="2400" kern="1200"/>
        </a:p>
      </dsp:txBody>
      <dsp:txXfrm>
        <a:off x="190008" y="1472691"/>
        <a:ext cx="2494182" cy="459250"/>
      </dsp:txXfrm>
    </dsp:sp>
    <dsp:sp modelId="{E74BA575-B0F3-4827-B8BF-45206B2AB94D}">
      <dsp:nvSpPr>
        <dsp:cNvPr id="0" name=""/>
        <dsp:cNvSpPr/>
      </dsp:nvSpPr>
      <dsp:spPr>
        <a:xfrm>
          <a:off x="2273" y="2063058"/>
          <a:ext cx="197018" cy="197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C138E-8FDC-4D9F-BF11-75434C45C72D}">
      <dsp:nvSpPr>
        <dsp:cNvPr id="0" name=""/>
        <dsp:cNvSpPr/>
      </dsp:nvSpPr>
      <dsp:spPr>
        <a:xfrm>
          <a:off x="190008" y="1931942"/>
          <a:ext cx="2494182" cy="45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Agrupació</a:t>
          </a:r>
          <a:r>
            <a:rPr lang="es-ES" sz="2400" kern="1200" dirty="0"/>
            <a:t> </a:t>
          </a:r>
          <a:r>
            <a:rPr lang="es-ES" sz="2400" kern="1200" dirty="0" err="1"/>
            <a:t>amb</a:t>
          </a:r>
          <a:r>
            <a:rPr lang="es-ES" sz="2400" kern="1200" dirty="0"/>
            <a:t> k = 2</a:t>
          </a:r>
          <a:endParaRPr lang="ca-ES" sz="2400" kern="1200" dirty="0"/>
        </a:p>
      </dsp:txBody>
      <dsp:txXfrm>
        <a:off x="190008" y="1931942"/>
        <a:ext cx="2494182" cy="459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68EB9-7395-421E-B3E7-13C0D7D1392E}">
      <dsp:nvSpPr>
        <dsp:cNvPr id="0" name=""/>
        <dsp:cNvSpPr/>
      </dsp:nvSpPr>
      <dsp:spPr>
        <a:xfrm>
          <a:off x="0" y="705277"/>
          <a:ext cx="3122859" cy="36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5055A-9729-47BD-A08F-9DD0F64B1388}">
      <dsp:nvSpPr>
        <dsp:cNvPr id="0" name=""/>
        <dsp:cNvSpPr/>
      </dsp:nvSpPr>
      <dsp:spPr>
        <a:xfrm>
          <a:off x="2426" y="797974"/>
          <a:ext cx="229416" cy="2294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E1246-C065-4D7C-BD8A-B7E76E7F7F09}">
      <dsp:nvSpPr>
        <dsp:cNvPr id="0" name=""/>
        <dsp:cNvSpPr/>
      </dsp:nvSpPr>
      <dsp:spPr>
        <a:xfrm>
          <a:off x="2426" y="0"/>
          <a:ext cx="3122859" cy="659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err="1"/>
            <a:t>Inconvenients</a:t>
          </a:r>
          <a:endParaRPr lang="ca-ES" sz="2900" kern="1200"/>
        </a:p>
      </dsp:txBody>
      <dsp:txXfrm>
        <a:off x="2426" y="0"/>
        <a:ext cx="3122859" cy="659996"/>
      </dsp:txXfrm>
    </dsp:sp>
    <dsp:sp modelId="{2345991E-E0DE-4AA7-8993-3A467394F685}">
      <dsp:nvSpPr>
        <dsp:cNvPr id="0" name=""/>
        <dsp:cNvSpPr/>
      </dsp:nvSpPr>
      <dsp:spPr>
        <a:xfrm>
          <a:off x="2426" y="1332737"/>
          <a:ext cx="229410" cy="2294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60E4D-56B1-4270-AF7E-7C283B1BF6BD}">
      <dsp:nvSpPr>
        <dsp:cNvPr id="0" name=""/>
        <dsp:cNvSpPr/>
      </dsp:nvSpPr>
      <dsp:spPr>
        <a:xfrm>
          <a:off x="109982" y="1180064"/>
          <a:ext cx="3126347" cy="534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No es detecten preses </a:t>
          </a:r>
          <a:r>
            <a:rPr lang="es-ES" sz="2400" kern="1200" err="1"/>
            <a:t>petites</a:t>
          </a:r>
          <a:endParaRPr lang="ca-ES" sz="2400" kern="1200"/>
        </a:p>
      </dsp:txBody>
      <dsp:txXfrm>
        <a:off x="109982" y="1180064"/>
        <a:ext cx="3126347" cy="5347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DF62F-7D36-46F9-96D4-FFDDD942B7A7}">
      <dsp:nvSpPr>
        <dsp:cNvPr id="0" name=""/>
        <dsp:cNvSpPr/>
      </dsp:nvSpPr>
      <dsp:spPr>
        <a:xfrm>
          <a:off x="0" y="0"/>
          <a:ext cx="60635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11C81-BAE5-4E6D-A36F-559009CAE4BB}">
      <dsp:nvSpPr>
        <dsp:cNvPr id="0" name=""/>
        <dsp:cNvSpPr/>
      </dsp:nvSpPr>
      <dsp:spPr>
        <a:xfrm>
          <a:off x="0" y="0"/>
          <a:ext cx="1212708" cy="2201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Descripció</a:t>
          </a:r>
          <a:endParaRPr lang="ca-ES" sz="2400" kern="1200"/>
        </a:p>
      </dsp:txBody>
      <dsp:txXfrm>
        <a:off x="0" y="0"/>
        <a:ext cx="1212708" cy="2201027"/>
      </dsp:txXfrm>
    </dsp:sp>
    <dsp:sp modelId="{CFEE4124-1D19-4B39-AAE3-536FC4C3F09A}">
      <dsp:nvSpPr>
        <dsp:cNvPr id="0" name=""/>
        <dsp:cNvSpPr/>
      </dsp:nvSpPr>
      <dsp:spPr>
        <a:xfrm>
          <a:off x="1303661" y="51156"/>
          <a:ext cx="4759879" cy="102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err="1"/>
            <a:t>Detecció</a:t>
          </a:r>
          <a:r>
            <a:rPr lang="es-ES" sz="3600" kern="1200"/>
            <a:t> </a:t>
          </a:r>
          <a:r>
            <a:rPr lang="es-ES" sz="3600" kern="1200" err="1"/>
            <a:t>contorns</a:t>
          </a:r>
          <a:endParaRPr lang="ca-ES" sz="3600" kern="1200"/>
        </a:p>
      </dsp:txBody>
      <dsp:txXfrm>
        <a:off x="1303661" y="51156"/>
        <a:ext cx="4759879" cy="1023133"/>
      </dsp:txXfrm>
    </dsp:sp>
    <dsp:sp modelId="{E63A6121-F3A5-48FC-BDC3-4FE6B1C221A3}">
      <dsp:nvSpPr>
        <dsp:cNvPr id="0" name=""/>
        <dsp:cNvSpPr/>
      </dsp:nvSpPr>
      <dsp:spPr>
        <a:xfrm>
          <a:off x="1212708" y="1074290"/>
          <a:ext cx="4850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53D0F-2BE9-424E-8218-14F964630D18}">
      <dsp:nvSpPr>
        <dsp:cNvPr id="0" name=""/>
        <dsp:cNvSpPr/>
      </dsp:nvSpPr>
      <dsp:spPr>
        <a:xfrm>
          <a:off x="1303661" y="1125447"/>
          <a:ext cx="4759879" cy="102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/>
            <a:t>Preses </a:t>
          </a:r>
          <a:r>
            <a:rPr lang="es-ES" sz="3600" kern="1200" err="1"/>
            <a:t>grans</a:t>
          </a:r>
          <a:r>
            <a:rPr lang="es-ES" sz="3600" kern="1200"/>
            <a:t> i preses </a:t>
          </a:r>
          <a:r>
            <a:rPr lang="es-ES" sz="3600" kern="1200" err="1"/>
            <a:t>petites</a:t>
          </a:r>
          <a:endParaRPr lang="ca-ES" sz="3600" kern="1200"/>
        </a:p>
      </dsp:txBody>
      <dsp:txXfrm>
        <a:off x="1303661" y="1125447"/>
        <a:ext cx="4759879" cy="1023133"/>
      </dsp:txXfrm>
    </dsp:sp>
    <dsp:sp modelId="{1CB9847E-D344-43EC-993F-ECE2F7703DBD}">
      <dsp:nvSpPr>
        <dsp:cNvPr id="0" name=""/>
        <dsp:cNvSpPr/>
      </dsp:nvSpPr>
      <dsp:spPr>
        <a:xfrm>
          <a:off x="1212708" y="2148581"/>
          <a:ext cx="4850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CF75F-CFF2-4B18-89AF-5E4C40B451B0}">
      <dsp:nvSpPr>
        <dsp:cNvPr id="0" name=""/>
        <dsp:cNvSpPr/>
      </dsp:nvSpPr>
      <dsp:spPr>
        <a:xfrm>
          <a:off x="0" y="2201027"/>
          <a:ext cx="60635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BDC80-740E-4101-B845-57FF988146D1}">
      <dsp:nvSpPr>
        <dsp:cNvPr id="0" name=""/>
        <dsp:cNvSpPr/>
      </dsp:nvSpPr>
      <dsp:spPr>
        <a:xfrm>
          <a:off x="0" y="2201027"/>
          <a:ext cx="1212708" cy="2201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2400" kern="1200"/>
        </a:p>
      </dsp:txBody>
      <dsp:txXfrm>
        <a:off x="0" y="2201027"/>
        <a:ext cx="1212708" cy="22010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78492-C132-4805-AD65-D619AC68A69D}">
      <dsp:nvSpPr>
        <dsp:cNvPr id="0" name=""/>
        <dsp:cNvSpPr/>
      </dsp:nvSpPr>
      <dsp:spPr>
        <a:xfrm>
          <a:off x="-2808061" y="-432847"/>
          <a:ext cx="3350851" cy="3350851"/>
        </a:xfrm>
        <a:prstGeom prst="blockArc">
          <a:avLst>
            <a:gd name="adj1" fmla="val 18900000"/>
            <a:gd name="adj2" fmla="val 2700000"/>
            <a:gd name="adj3" fmla="val 645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7AC4B-9221-43B1-88B0-BC87EFC8CDC5}">
      <dsp:nvSpPr>
        <dsp:cNvPr id="0" name=""/>
        <dsp:cNvSpPr/>
      </dsp:nvSpPr>
      <dsp:spPr>
        <a:xfrm>
          <a:off x="348984" y="248515"/>
          <a:ext cx="4933019" cy="4970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451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err="1"/>
            <a:t>Binarització</a:t>
          </a:r>
          <a:r>
            <a:rPr lang="es-ES" sz="2300" kern="1200"/>
            <a:t> </a:t>
          </a:r>
          <a:r>
            <a:rPr lang="es-ES" sz="2300" kern="1200" err="1"/>
            <a:t>imatge</a:t>
          </a:r>
          <a:endParaRPr lang="ca-ES" sz="2300" kern="1200"/>
        </a:p>
      </dsp:txBody>
      <dsp:txXfrm>
        <a:off x="348984" y="248515"/>
        <a:ext cx="4933019" cy="497031"/>
      </dsp:txXfrm>
    </dsp:sp>
    <dsp:sp modelId="{9B3CAE79-8897-49D5-8026-1CDE92C84649}">
      <dsp:nvSpPr>
        <dsp:cNvPr id="0" name=""/>
        <dsp:cNvSpPr/>
      </dsp:nvSpPr>
      <dsp:spPr>
        <a:xfrm>
          <a:off x="38339" y="186386"/>
          <a:ext cx="621289" cy="6212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23356-C812-4AE1-9CD5-5BBE6227EE79}">
      <dsp:nvSpPr>
        <dsp:cNvPr id="0" name=""/>
        <dsp:cNvSpPr/>
      </dsp:nvSpPr>
      <dsp:spPr>
        <a:xfrm>
          <a:off x="529655" y="994062"/>
          <a:ext cx="4752348" cy="49703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451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err="1"/>
            <a:t>Opening</a:t>
          </a:r>
          <a:r>
            <a:rPr lang="es-ES" sz="2300" kern="1200"/>
            <a:t> i </a:t>
          </a:r>
          <a:r>
            <a:rPr lang="es-ES" sz="2300" kern="1200" err="1"/>
            <a:t>closing</a:t>
          </a:r>
          <a:endParaRPr lang="ca-ES" sz="2300" kern="1200"/>
        </a:p>
      </dsp:txBody>
      <dsp:txXfrm>
        <a:off x="529655" y="994062"/>
        <a:ext cx="4752348" cy="497031"/>
      </dsp:txXfrm>
    </dsp:sp>
    <dsp:sp modelId="{D8B83B50-DD3A-467F-857C-04F8DF76C2BC}">
      <dsp:nvSpPr>
        <dsp:cNvPr id="0" name=""/>
        <dsp:cNvSpPr/>
      </dsp:nvSpPr>
      <dsp:spPr>
        <a:xfrm>
          <a:off x="219010" y="931933"/>
          <a:ext cx="621289" cy="6212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D5174-BD71-424A-81CD-404E13F7ABC8}">
      <dsp:nvSpPr>
        <dsp:cNvPr id="0" name=""/>
        <dsp:cNvSpPr/>
      </dsp:nvSpPr>
      <dsp:spPr>
        <a:xfrm>
          <a:off x="348984" y="1739609"/>
          <a:ext cx="4933019" cy="497031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9451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Filtre </a:t>
          </a:r>
          <a:r>
            <a:rPr lang="es-ES" sz="2300" kern="1200" err="1"/>
            <a:t>d’àrea</a:t>
          </a:r>
          <a:endParaRPr lang="ca-ES" sz="2300" kern="1200"/>
        </a:p>
      </dsp:txBody>
      <dsp:txXfrm>
        <a:off x="348984" y="1739609"/>
        <a:ext cx="4933019" cy="497031"/>
      </dsp:txXfrm>
    </dsp:sp>
    <dsp:sp modelId="{43142B16-7260-4838-9C11-AFF06DE9C2D3}">
      <dsp:nvSpPr>
        <dsp:cNvPr id="0" name=""/>
        <dsp:cNvSpPr/>
      </dsp:nvSpPr>
      <dsp:spPr>
        <a:xfrm>
          <a:off x="38339" y="1677480"/>
          <a:ext cx="621289" cy="6212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7436A-027E-4F6B-9ACF-2DF67A16708C}">
      <dsp:nvSpPr>
        <dsp:cNvPr id="0" name=""/>
        <dsp:cNvSpPr/>
      </dsp:nvSpPr>
      <dsp:spPr>
        <a:xfrm>
          <a:off x="2194" y="124364"/>
          <a:ext cx="2673170" cy="10692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Mediana i </a:t>
          </a:r>
          <a:r>
            <a:rPr lang="es-ES" sz="2000" kern="1200" err="1"/>
            <a:t>desviació</a:t>
          </a:r>
          <a:r>
            <a:rPr lang="es-ES" sz="2000" kern="1200"/>
            <a:t> típica</a:t>
          </a:r>
          <a:endParaRPr lang="ca-ES" sz="2000" kern="1200"/>
        </a:p>
      </dsp:txBody>
      <dsp:txXfrm>
        <a:off x="536828" y="124364"/>
        <a:ext cx="1603902" cy="1069268"/>
      </dsp:txXfrm>
    </dsp:sp>
    <dsp:sp modelId="{0F573C6E-A9CD-4AF4-A7C4-CDAC278BABEA}">
      <dsp:nvSpPr>
        <dsp:cNvPr id="0" name=""/>
        <dsp:cNvSpPr/>
      </dsp:nvSpPr>
      <dsp:spPr>
        <a:xfrm>
          <a:off x="2408048" y="124364"/>
          <a:ext cx="2673170" cy="10692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err="1"/>
            <a:t>Opening</a:t>
          </a:r>
          <a:r>
            <a:rPr lang="es-ES" sz="2000" kern="1200"/>
            <a:t> i </a:t>
          </a:r>
          <a:r>
            <a:rPr lang="es-ES" sz="2000" kern="1200" err="1"/>
            <a:t>closing</a:t>
          </a:r>
          <a:endParaRPr lang="ca-ES" sz="2000" kern="1200"/>
        </a:p>
      </dsp:txBody>
      <dsp:txXfrm>
        <a:off x="2942682" y="124364"/>
        <a:ext cx="1603902" cy="1069268"/>
      </dsp:txXfrm>
    </dsp:sp>
    <dsp:sp modelId="{DDC95D5F-7E02-42DE-A714-6C9540F66551}">
      <dsp:nvSpPr>
        <dsp:cNvPr id="0" name=""/>
        <dsp:cNvSpPr/>
      </dsp:nvSpPr>
      <dsp:spPr>
        <a:xfrm>
          <a:off x="4813901" y="124364"/>
          <a:ext cx="2673170" cy="10692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Filtre </a:t>
          </a:r>
          <a:r>
            <a:rPr lang="es-ES" sz="2000" kern="1200" err="1"/>
            <a:t>d’àrea</a:t>
          </a:r>
          <a:endParaRPr lang="ca-ES" sz="2000" kern="1200"/>
        </a:p>
      </dsp:txBody>
      <dsp:txXfrm>
        <a:off x="5348535" y="124364"/>
        <a:ext cx="1603902" cy="10692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3A7BF-9574-40F3-BC48-6B31FC65B945}">
      <dsp:nvSpPr>
        <dsp:cNvPr id="0" name=""/>
        <dsp:cNvSpPr/>
      </dsp:nvSpPr>
      <dsp:spPr>
        <a:xfrm>
          <a:off x="-4017851" y="-621123"/>
          <a:ext cx="4822035" cy="4822035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6720E2-AFA1-4776-89D9-6BBD701D77BB}">
      <dsp:nvSpPr>
        <dsp:cNvPr id="0" name=""/>
        <dsp:cNvSpPr/>
      </dsp:nvSpPr>
      <dsp:spPr>
        <a:xfrm>
          <a:off x="658054" y="511408"/>
          <a:ext cx="2864267" cy="102267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err="1"/>
            <a:t>Detecció</a:t>
          </a:r>
          <a:r>
            <a:rPr lang="es-ES" sz="2700" kern="1200"/>
            <a:t> en un </a:t>
          </a:r>
          <a:r>
            <a:rPr lang="es-ES" sz="2700" kern="1200" err="1"/>
            <a:t>únic</a:t>
          </a:r>
          <a:r>
            <a:rPr lang="es-ES" sz="2700" kern="1200"/>
            <a:t> </a:t>
          </a:r>
          <a:r>
            <a:rPr lang="es-ES" sz="2700" kern="1200" err="1"/>
            <a:t>frame</a:t>
          </a:r>
          <a:endParaRPr lang="ca-ES" sz="2700" kern="1200"/>
        </a:p>
      </dsp:txBody>
      <dsp:txXfrm>
        <a:off x="658054" y="511408"/>
        <a:ext cx="2864267" cy="1022673"/>
      </dsp:txXfrm>
    </dsp:sp>
    <dsp:sp modelId="{E9F618DA-9E50-435C-89DD-46CD469FDBC7}">
      <dsp:nvSpPr>
        <dsp:cNvPr id="0" name=""/>
        <dsp:cNvSpPr/>
      </dsp:nvSpPr>
      <dsp:spPr>
        <a:xfrm>
          <a:off x="18883" y="383574"/>
          <a:ext cx="1278342" cy="1278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E7043-485E-4CD1-9992-1BF562502CE2}">
      <dsp:nvSpPr>
        <dsp:cNvPr id="0" name=""/>
        <dsp:cNvSpPr/>
      </dsp:nvSpPr>
      <dsp:spPr>
        <a:xfrm>
          <a:off x="658054" y="2045705"/>
          <a:ext cx="2864267" cy="102267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7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err="1"/>
            <a:t>Únió</a:t>
          </a:r>
          <a:r>
            <a:rPr lang="es-ES" sz="2700" kern="1200"/>
            <a:t> de </a:t>
          </a:r>
          <a:r>
            <a:rPr lang="es-ES" sz="2700" kern="1200" err="1"/>
            <a:t>tots</a:t>
          </a:r>
          <a:r>
            <a:rPr lang="es-ES" sz="2700" kern="1200"/>
            <a:t> </a:t>
          </a:r>
          <a:r>
            <a:rPr lang="es-ES" sz="2700" kern="1200" err="1"/>
            <a:t>els</a:t>
          </a:r>
          <a:r>
            <a:rPr lang="es-ES" sz="2700" kern="1200"/>
            <a:t> centroides: </a:t>
          </a:r>
          <a:r>
            <a:rPr lang="es-ES" sz="2700" kern="1200" err="1"/>
            <a:t>path</a:t>
          </a:r>
          <a:endParaRPr lang="ca-ES" sz="2700" kern="1200"/>
        </a:p>
      </dsp:txBody>
      <dsp:txXfrm>
        <a:off x="658054" y="2045705"/>
        <a:ext cx="2864267" cy="1022673"/>
      </dsp:txXfrm>
    </dsp:sp>
    <dsp:sp modelId="{24C64AAB-F3D0-4DF9-A57E-754796B8342A}">
      <dsp:nvSpPr>
        <dsp:cNvPr id="0" name=""/>
        <dsp:cNvSpPr/>
      </dsp:nvSpPr>
      <dsp:spPr>
        <a:xfrm>
          <a:off x="18883" y="1917871"/>
          <a:ext cx="1278342" cy="1278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F3008-5996-4AC1-A844-80D20A428762}">
      <dsp:nvSpPr>
        <dsp:cNvPr id="0" name=""/>
        <dsp:cNvSpPr/>
      </dsp:nvSpPr>
      <dsp:spPr>
        <a:xfrm>
          <a:off x="0" y="433380"/>
          <a:ext cx="4705791" cy="4577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Detecció</a:t>
          </a:r>
          <a:r>
            <a:rPr lang="es-ES" sz="2400" kern="1200"/>
            <a:t> del centroide</a:t>
          </a:r>
          <a:endParaRPr lang="ca-ES" sz="2400" kern="1200"/>
        </a:p>
      </dsp:txBody>
      <dsp:txXfrm>
        <a:off x="22344" y="455724"/>
        <a:ext cx="4661103" cy="413038"/>
      </dsp:txXfrm>
    </dsp:sp>
    <dsp:sp modelId="{415207A2-1FD9-4562-A056-E80B80008F1A}">
      <dsp:nvSpPr>
        <dsp:cNvPr id="0" name=""/>
        <dsp:cNvSpPr/>
      </dsp:nvSpPr>
      <dsp:spPr>
        <a:xfrm>
          <a:off x="0" y="891107"/>
          <a:ext cx="4705791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40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 dirty="0" err="1"/>
            <a:t>Frames</a:t>
          </a:r>
          <a:r>
            <a:rPr lang="es-ES" sz="2000" kern="1200" dirty="0"/>
            <a:t> negres</a:t>
          </a:r>
          <a:endParaRPr lang="ca-E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 dirty="0" err="1"/>
            <a:t>Frames</a:t>
          </a:r>
          <a:r>
            <a:rPr lang="es-ES" sz="2000" kern="1200" dirty="0"/>
            <a:t> </a:t>
          </a:r>
          <a:r>
            <a:rPr lang="es-ES" sz="2000" kern="1200" dirty="0" err="1"/>
            <a:t>amb</a:t>
          </a:r>
          <a:r>
            <a:rPr lang="es-ES" sz="2000" kern="1200" dirty="0"/>
            <a:t> </a:t>
          </a:r>
          <a:r>
            <a:rPr lang="es-ES" sz="2000" kern="1200" dirty="0" err="1"/>
            <a:t>cossos</a:t>
          </a:r>
          <a:endParaRPr lang="ca-ES" sz="2000" kern="1200" dirty="0"/>
        </a:p>
      </dsp:txBody>
      <dsp:txXfrm>
        <a:off x="0" y="891107"/>
        <a:ext cx="4705791" cy="1059840"/>
      </dsp:txXfrm>
    </dsp:sp>
    <dsp:sp modelId="{CEA77013-65B9-4D73-B5B2-499EA7599EBF}">
      <dsp:nvSpPr>
        <dsp:cNvPr id="0" name=""/>
        <dsp:cNvSpPr/>
      </dsp:nvSpPr>
      <dsp:spPr>
        <a:xfrm>
          <a:off x="0" y="1927885"/>
          <a:ext cx="4705791" cy="4241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err="1"/>
            <a:t>Augment</a:t>
          </a:r>
          <a:r>
            <a:rPr lang="es-ES" sz="2400" kern="1200"/>
            <a:t> del </a:t>
          </a:r>
          <a:r>
            <a:rPr lang="es-ES" sz="2400" kern="1200" err="1"/>
            <a:t>tamany</a:t>
          </a:r>
          <a:endParaRPr lang="ca-ES" sz="2400" kern="1200"/>
        </a:p>
      </dsp:txBody>
      <dsp:txXfrm>
        <a:off x="20707" y="1948592"/>
        <a:ext cx="4664377" cy="382766"/>
      </dsp:txXfrm>
    </dsp:sp>
    <dsp:sp modelId="{33C48771-B334-4456-8505-9C787CB11CC7}">
      <dsp:nvSpPr>
        <dsp:cNvPr id="0" name=""/>
        <dsp:cNvSpPr/>
      </dsp:nvSpPr>
      <dsp:spPr>
        <a:xfrm>
          <a:off x="0" y="2375127"/>
          <a:ext cx="4705791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40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000" kern="1200" err="1"/>
            <a:t>Matriu</a:t>
          </a:r>
          <a:r>
            <a:rPr lang="es-ES" sz="2000" kern="1200"/>
            <a:t> 3x3</a:t>
          </a:r>
          <a:endParaRPr lang="ca-ES" sz="2000" kern="1200"/>
        </a:p>
      </dsp:txBody>
      <dsp:txXfrm>
        <a:off x="0" y="2375127"/>
        <a:ext cx="4705791" cy="10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6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84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4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92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4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63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4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7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58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740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b="1" spc="0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6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78" r:id="rId6"/>
    <p:sldLayoutId id="2147483774" r:id="rId7"/>
    <p:sldLayoutId id="2147483775" r:id="rId8"/>
    <p:sldLayoutId id="2147483776" r:id="rId9"/>
    <p:sldLayoutId id="2147483777" r:id="rId10"/>
    <p:sldLayoutId id="2147483779" r:id="rId11"/>
  </p:sldLayoutIdLst>
  <p:txStyles>
    <p:titleStyle>
      <a:lvl1pPr algn="l" defTabSz="914400" rtl="0" eaLnBrk="1" latinLnBrk="0" hangingPunct="1">
        <a:lnSpc>
          <a:spcPct val="112000"/>
        </a:lnSpc>
        <a:spcBef>
          <a:spcPct val="0"/>
        </a:spcBef>
        <a:buNone/>
        <a:defRPr sz="5400" i="0" kern="1200" spc="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22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4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lZ-buy9dIM?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Imagen que contiene exterior, esquiando, nieve, noche&#10;&#10;Descripción generada automáticamente">
            <a:extLst>
              <a:ext uri="{FF2B5EF4-FFF2-40B4-BE49-F238E27FC236}">
                <a16:creationId xmlns:a16="http://schemas.microsoft.com/office/drawing/2014/main" id="{0E277EBF-5A17-A28F-B363-61389486E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47" name="Rectangle 35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3EF80F-EC19-9871-2B0B-C2101034C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43000"/>
            <a:ext cx="4572000" cy="2984701"/>
          </a:xfrm>
        </p:spPr>
        <p:txBody>
          <a:bodyPr anchor="b">
            <a:normAutofit/>
          </a:bodyPr>
          <a:lstStyle/>
          <a:p>
            <a:pPr>
              <a:lnSpc>
                <a:spcPct val="102000"/>
              </a:lnSpc>
            </a:pPr>
            <a:r>
              <a:rPr lang="es-ES" sz="4200" dirty="0">
                <a:solidFill>
                  <a:srgbClr val="FFFFFF"/>
                </a:solidFill>
                <a:latin typeface="Sakkal Majalla"/>
                <a:cs typeface="Segoe UI Semibold"/>
              </a:rPr>
              <a:t>DETECCIÓ I ANÀLISI DEL PATHING </a:t>
            </a:r>
            <a:br>
              <a:rPr lang="es-ES" sz="4200" dirty="0">
                <a:latin typeface="Sakkal Majalla"/>
                <a:cs typeface="Segoe UI Semibold"/>
              </a:rPr>
            </a:br>
            <a:r>
              <a:rPr lang="es-ES" sz="4200" dirty="0">
                <a:solidFill>
                  <a:srgbClr val="FFFFFF"/>
                </a:solidFill>
                <a:latin typeface="Sakkal Majalla"/>
                <a:cs typeface="Segoe UI Semibold"/>
              </a:rPr>
              <a:t>Escalada de </a:t>
            </a:r>
            <a:r>
              <a:rPr lang="es-ES" sz="4200" dirty="0" err="1">
                <a:solidFill>
                  <a:srgbClr val="FFFFFF"/>
                </a:solidFill>
                <a:latin typeface="Sakkal Majalla"/>
                <a:cs typeface="Segoe UI Semibold"/>
              </a:rPr>
              <a:t>velocitat</a:t>
            </a:r>
            <a:br>
              <a:rPr lang="es-ES" sz="4200" dirty="0">
                <a:cs typeface="Segoe UI Semibold"/>
              </a:rPr>
            </a:br>
            <a:endParaRPr lang="es-ES" sz="4200" dirty="0">
              <a:solidFill>
                <a:srgbClr val="FFFFFF"/>
              </a:solidFill>
              <a:latin typeface="Sakkal Majalla"/>
              <a:cs typeface="Segoe UI Semibold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7E4C04-BF02-7B43-8577-B07CF0704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452109"/>
            <a:ext cx="4571999" cy="131807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  <a:cs typeface="Sakkal Majalla"/>
              </a:rPr>
              <a:t>Carla Martínez</a:t>
            </a:r>
          </a:p>
          <a:p>
            <a:r>
              <a:rPr lang="es-ES" dirty="0">
                <a:solidFill>
                  <a:srgbClr val="FFFFFF"/>
                </a:solidFill>
                <a:cs typeface="Sakkal Majalla"/>
              </a:rPr>
              <a:t>Joan Paz</a:t>
            </a:r>
          </a:p>
        </p:txBody>
      </p:sp>
      <p:cxnSp>
        <p:nvCxnSpPr>
          <p:cNvPr id="48" name="Straight Connector 37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61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A9457E-B0CC-0F83-A283-0A7DECA9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45" y="845542"/>
            <a:ext cx="10355403" cy="1540106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s-ES" sz="3200"/>
              <a:t>DETECCIÓ DE COSSOS: BINARITZACIÓ DE LA IMATGE</a:t>
            </a:r>
            <a:endParaRPr lang="ca-ES" sz="32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F0F40B0-6C8A-9DC4-D609-B79FEA4EB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472922"/>
              </p:ext>
            </p:extLst>
          </p:nvPr>
        </p:nvGraphicFramePr>
        <p:xfrm>
          <a:off x="2351366" y="1999068"/>
          <a:ext cx="7489267" cy="1317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C32D047C-8B3E-DC2C-B4FF-6A40701BCC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1497"/>
          <a:stretch/>
        </p:blipFill>
        <p:spPr>
          <a:xfrm>
            <a:off x="2351366" y="3795084"/>
            <a:ext cx="2172014" cy="13826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63E40A1-D8FB-5536-30F7-ADD0FCAEE5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183"/>
          <a:stretch/>
        </p:blipFill>
        <p:spPr>
          <a:xfrm>
            <a:off x="4705573" y="3838678"/>
            <a:ext cx="2440293" cy="131799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B106BC8-5693-48FF-9FAD-DF7B68F6DA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9274"/>
          <a:stretch/>
        </p:blipFill>
        <p:spPr>
          <a:xfrm>
            <a:off x="7328059" y="3764147"/>
            <a:ext cx="2177192" cy="138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6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2B1E07-3935-D0A7-2E13-3C00C6F9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kern="1200" spc="100" baseline="0">
                <a:latin typeface="+mj-lt"/>
                <a:ea typeface="+mj-ea"/>
                <a:cs typeface="+mj-cs"/>
              </a:rPr>
              <a:t>DETECCIÓ DE CENTROIDES 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entroid detection of human with multiple poses | Download Scientific  Diagram">
            <a:extLst>
              <a:ext uri="{FF2B5EF4-FFF2-40B4-BE49-F238E27FC236}">
                <a16:creationId xmlns:a16="http://schemas.microsoft.com/office/drawing/2014/main" id="{F17220E7-6D8C-2E5C-3C6F-22D2D896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952" y="2464770"/>
            <a:ext cx="6775703" cy="321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21" name="Marcador de contenido 3">
            <a:extLst>
              <a:ext uri="{FF2B5EF4-FFF2-40B4-BE49-F238E27FC236}">
                <a16:creationId xmlns:a16="http://schemas.microsoft.com/office/drawing/2014/main" id="{F418027A-30E4-057E-3BA6-7DF076955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582259"/>
              </p:ext>
            </p:extLst>
          </p:nvPr>
        </p:nvGraphicFramePr>
        <p:xfrm>
          <a:off x="7888666" y="2202302"/>
          <a:ext cx="3541205" cy="357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222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A9457E-B0CC-0F83-A283-0A7DECA9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45" y="845542"/>
            <a:ext cx="10355403" cy="1540106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s-ES" sz="3200"/>
              <a:t>DETECCIÓ DE CENTROIDES: UN FRAME</a:t>
            </a:r>
            <a:endParaRPr lang="ca-ES" sz="32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3BE5CB6-FB84-4FBF-B6E4-BABB69BC9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"/>
          <a:stretch/>
        </p:blipFill>
        <p:spPr bwMode="auto">
          <a:xfrm>
            <a:off x="7219389" y="1733337"/>
            <a:ext cx="3062090" cy="452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1752FC7-E128-B4C0-DDF1-568962FD1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8076706"/>
              </p:ext>
            </p:extLst>
          </p:nvPr>
        </p:nvGraphicFramePr>
        <p:xfrm>
          <a:off x="1600412" y="2144111"/>
          <a:ext cx="4705791" cy="3868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239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A9457E-B0CC-0F83-A283-0A7DECA9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45" y="845542"/>
            <a:ext cx="10355403" cy="1540106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s-ES" sz="3200" dirty="0"/>
              <a:t>DETECCIÓ DE CENTROIDES: PATH</a:t>
            </a:r>
            <a:endParaRPr lang="ca-ES" sz="3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201BE5-859D-7526-691F-D8AD923D3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930"/>
          <a:stretch/>
        </p:blipFill>
        <p:spPr>
          <a:xfrm>
            <a:off x="1091471" y="1903006"/>
            <a:ext cx="1437172" cy="17595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F6D2967-36A0-9C88-E2CC-F544BF986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505"/>
          <a:stretch/>
        </p:blipFill>
        <p:spPr>
          <a:xfrm>
            <a:off x="3045811" y="1923289"/>
            <a:ext cx="1437172" cy="1731928"/>
          </a:xfrm>
          <a:prstGeom prst="rect">
            <a:avLst/>
          </a:prstGeom>
        </p:spPr>
      </p:pic>
      <p:sp>
        <p:nvSpPr>
          <p:cNvPr id="15" name="Signo menos 14">
            <a:extLst>
              <a:ext uri="{FF2B5EF4-FFF2-40B4-BE49-F238E27FC236}">
                <a16:creationId xmlns:a16="http://schemas.microsoft.com/office/drawing/2014/main" id="{98A3C815-EA76-13DB-0652-DE0AEB0BC19B}"/>
              </a:ext>
            </a:extLst>
          </p:cNvPr>
          <p:cNvSpPr/>
          <p:nvPr/>
        </p:nvSpPr>
        <p:spPr>
          <a:xfrm>
            <a:off x="2634827" y="2689013"/>
            <a:ext cx="304800" cy="203200"/>
          </a:xfrm>
          <a:prstGeom prst="mathMinu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6" name="Es igual a 15">
            <a:extLst>
              <a:ext uri="{FF2B5EF4-FFF2-40B4-BE49-F238E27FC236}">
                <a16:creationId xmlns:a16="http://schemas.microsoft.com/office/drawing/2014/main" id="{4DD36412-FDC0-E699-3B8A-22D31C5D4C9C}"/>
              </a:ext>
            </a:extLst>
          </p:cNvPr>
          <p:cNvSpPr/>
          <p:nvPr/>
        </p:nvSpPr>
        <p:spPr>
          <a:xfrm>
            <a:off x="4569195" y="2689013"/>
            <a:ext cx="328612" cy="200480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C4E13A9-9275-A06B-A644-9B42F244E006}"/>
              </a:ext>
            </a:extLst>
          </p:cNvPr>
          <p:cNvGrpSpPr/>
          <p:nvPr/>
        </p:nvGrpSpPr>
        <p:grpSpPr>
          <a:xfrm>
            <a:off x="5126072" y="1930654"/>
            <a:ext cx="1496222" cy="1731928"/>
            <a:chOff x="5126072" y="1930654"/>
            <a:chExt cx="1496222" cy="173192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FD80C58C-FB51-250C-2C49-4245A1E70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6072" y="1930654"/>
              <a:ext cx="1496222" cy="1731928"/>
            </a:xfrm>
            <a:prstGeom prst="rect">
              <a:avLst/>
            </a:prstGeom>
          </p:spPr>
        </p:pic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374A98B-5884-2697-181A-C49EDF85DCE6}"/>
                </a:ext>
              </a:extLst>
            </p:cNvPr>
            <p:cNvSpPr/>
            <p:nvPr/>
          </p:nvSpPr>
          <p:spPr>
            <a:xfrm>
              <a:off x="6267958" y="2087353"/>
              <a:ext cx="88286" cy="75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F6DAF2AB-5B71-0ECB-DF56-FD1962E82FBD}"/>
                </a:ext>
              </a:extLst>
            </p:cNvPr>
            <p:cNvSpPr/>
            <p:nvPr/>
          </p:nvSpPr>
          <p:spPr>
            <a:xfrm>
              <a:off x="5360915" y="3265289"/>
              <a:ext cx="88286" cy="75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ADBA862-6CDC-19C0-58A7-DC08FD896368}"/>
                  </a:ext>
                </a:extLst>
              </p:cNvPr>
              <p:cNvSpPr txBox="1"/>
              <p:nvPr/>
            </p:nvSpPr>
            <p:spPr>
              <a:xfrm>
                <a:off x="1810554" y="5230512"/>
                <a:ext cx="650572" cy="670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ca-ES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EADBA862-6CDC-19C0-58A7-DC08FD896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554" y="5230512"/>
                <a:ext cx="650572" cy="670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o 25">
            <a:extLst>
              <a:ext uri="{FF2B5EF4-FFF2-40B4-BE49-F238E27FC236}">
                <a16:creationId xmlns:a16="http://schemas.microsoft.com/office/drawing/2014/main" id="{3E0B8212-8231-C4A7-127B-DF5EAF146E4A}"/>
              </a:ext>
            </a:extLst>
          </p:cNvPr>
          <p:cNvGrpSpPr/>
          <p:nvPr/>
        </p:nvGrpSpPr>
        <p:grpSpPr>
          <a:xfrm>
            <a:off x="2203744" y="4699929"/>
            <a:ext cx="1496222" cy="1731928"/>
            <a:chOff x="5126072" y="1930654"/>
            <a:chExt cx="1496222" cy="1731928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8B4111D6-BCDF-E122-287E-4E5CEF66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6072" y="1930654"/>
              <a:ext cx="1496222" cy="1731928"/>
            </a:xfrm>
            <a:prstGeom prst="rect">
              <a:avLst/>
            </a:prstGeom>
          </p:spPr>
        </p:pic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238B2B1A-E619-897C-0A4D-5D6D826609F2}"/>
                </a:ext>
              </a:extLst>
            </p:cNvPr>
            <p:cNvSpPr/>
            <p:nvPr/>
          </p:nvSpPr>
          <p:spPr>
            <a:xfrm>
              <a:off x="6267958" y="2087353"/>
              <a:ext cx="88286" cy="75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9702292-2ED0-D48A-9E0B-A275CFF27B34}"/>
                </a:ext>
              </a:extLst>
            </p:cNvPr>
            <p:cNvSpPr/>
            <p:nvPr/>
          </p:nvSpPr>
          <p:spPr>
            <a:xfrm>
              <a:off x="5360915" y="3265289"/>
              <a:ext cx="88286" cy="756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sp>
        <p:nvSpPr>
          <p:cNvPr id="32" name="Es igual a 31">
            <a:extLst>
              <a:ext uri="{FF2B5EF4-FFF2-40B4-BE49-F238E27FC236}">
                <a16:creationId xmlns:a16="http://schemas.microsoft.com/office/drawing/2014/main" id="{250D5CBF-BC5E-A08B-DEEE-825981B12D7A}"/>
              </a:ext>
            </a:extLst>
          </p:cNvPr>
          <p:cNvSpPr/>
          <p:nvPr/>
        </p:nvSpPr>
        <p:spPr>
          <a:xfrm>
            <a:off x="3853682" y="5465653"/>
            <a:ext cx="328612" cy="200480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CB9DAE2-4E17-E7F2-9B6D-F030B90A2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806" y="4152385"/>
            <a:ext cx="1144539" cy="2538249"/>
          </a:xfrm>
          <a:prstGeom prst="rect">
            <a:avLst/>
          </a:prstGeom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5A69227F-0417-A687-6CBA-D0DE3E4C4D18}"/>
              </a:ext>
            </a:extLst>
          </p:cNvPr>
          <p:cNvSpPr/>
          <p:nvPr/>
        </p:nvSpPr>
        <p:spPr>
          <a:xfrm rot="10800000">
            <a:off x="6930521" y="1930654"/>
            <a:ext cx="271156" cy="46720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21E62045-55F3-CABD-40EE-9249403BD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033" y="1279821"/>
            <a:ext cx="1074427" cy="2382761"/>
          </a:xfrm>
          <a:prstGeom prst="rect">
            <a:avLst/>
          </a:prstGeom>
        </p:spPr>
      </p:pic>
      <p:sp>
        <p:nvSpPr>
          <p:cNvPr id="33" name="Signo más 32">
            <a:extLst>
              <a:ext uri="{FF2B5EF4-FFF2-40B4-BE49-F238E27FC236}">
                <a16:creationId xmlns:a16="http://schemas.microsoft.com/office/drawing/2014/main" id="{0D40F048-E957-1457-2695-5202259F4660}"/>
              </a:ext>
            </a:extLst>
          </p:cNvPr>
          <p:cNvSpPr/>
          <p:nvPr/>
        </p:nvSpPr>
        <p:spPr>
          <a:xfrm>
            <a:off x="9269602" y="2326821"/>
            <a:ext cx="302698" cy="288759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21C975ED-E064-C829-6583-2AC00F10B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8442" y="1279821"/>
            <a:ext cx="1079159" cy="2391318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F2E9E20-5CD8-65E6-39EC-13AE713AE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5195" y="3877192"/>
            <a:ext cx="1231511" cy="2725522"/>
          </a:xfrm>
          <a:prstGeom prst="rect">
            <a:avLst/>
          </a:prstGeom>
        </p:spPr>
      </p:pic>
      <p:sp>
        <p:nvSpPr>
          <p:cNvPr id="40" name="Es igual a 39">
            <a:extLst>
              <a:ext uri="{FF2B5EF4-FFF2-40B4-BE49-F238E27FC236}">
                <a16:creationId xmlns:a16="http://schemas.microsoft.com/office/drawing/2014/main" id="{8A4500B8-728A-FDF6-34E5-DEEAD04E3FA9}"/>
              </a:ext>
            </a:extLst>
          </p:cNvPr>
          <p:cNvSpPr/>
          <p:nvPr/>
        </p:nvSpPr>
        <p:spPr>
          <a:xfrm>
            <a:off x="11311613" y="2336850"/>
            <a:ext cx="328612" cy="200480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91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0CC73-B86C-D807-7105-E26505B1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CÀLCUL DE VELOCITAT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FF0666-4D82-9400-BBE1-C261DA2C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129" y="1486460"/>
            <a:ext cx="6301805" cy="371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79F0A3BC-AB3B-72E5-83B8-CBEA14387F74}"/>
              </a:ext>
            </a:extLst>
          </p:cNvPr>
          <p:cNvSpPr txBox="1"/>
          <p:nvPr/>
        </p:nvSpPr>
        <p:spPr>
          <a:xfrm>
            <a:off x="7888666" y="2623930"/>
            <a:ext cx="3541205" cy="3158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Sakkal Majalla"/>
            </a:endParaRP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Sakkal Majalla"/>
            </a:endParaRP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Sakkal Majalla"/>
            </a:endParaRPr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397CAC9-9B4B-E99F-1D24-1C1AE4493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22" y="3099792"/>
            <a:ext cx="3317309" cy="49140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D71BA1B-3448-08D4-B6D9-5E91FF562C40}"/>
              </a:ext>
            </a:extLst>
          </p:cNvPr>
          <p:cNvSpPr/>
          <p:nvPr/>
        </p:nvSpPr>
        <p:spPr>
          <a:xfrm>
            <a:off x="7947386" y="2937212"/>
            <a:ext cx="3263240" cy="8165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6224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D5E601F-63FB-649B-820E-10230C20E934}"/>
              </a:ext>
            </a:extLst>
          </p:cNvPr>
          <p:cNvSpPr txBox="1"/>
          <p:nvPr/>
        </p:nvSpPr>
        <p:spPr>
          <a:xfrm>
            <a:off x="591938" y="450318"/>
            <a:ext cx="3750000" cy="33422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RESULTATS</a:t>
            </a:r>
          </a:p>
        </p:txBody>
      </p:sp>
      <p:pic>
        <p:nvPicPr>
          <p:cNvPr id="4" name="Elementos multimedia en línea 3" title="video_path">
            <a:hlinkClick r:id="" action="ppaction://media"/>
            <a:extLst>
              <a:ext uri="{FF2B5EF4-FFF2-40B4-BE49-F238E27FC236}">
                <a16:creationId xmlns:a16="http://schemas.microsoft.com/office/drawing/2014/main" id="{6F6C3909-06FD-9733-7F47-AB35ED521C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796500" y="1342582"/>
            <a:ext cx="5640399" cy="4230299"/>
          </a:xfrm>
          <a:prstGeom prst="rect">
            <a:avLst/>
          </a:prstGeom>
        </p:spPr>
      </p:pic>
      <p:sp>
        <p:nvSpPr>
          <p:cNvPr id="4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5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6D1E818B-17B4-5AFA-1ADF-8AE5C0AFE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84" b="354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978169-764B-6672-CCCB-CEF3214D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143000"/>
            <a:ext cx="9052560" cy="3546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i="1" spc="100" dirty="0">
                <a:solidFill>
                  <a:srgbClr val="FFFFFF"/>
                </a:solidFill>
              </a:rPr>
              <a:t>OBJECTIUS FUTURS</a:t>
            </a:r>
            <a:br>
              <a:rPr lang="en-US" sz="7200" i="1" spc="100" dirty="0">
                <a:solidFill>
                  <a:srgbClr val="FFFFFF"/>
                </a:solidFill>
              </a:rPr>
            </a:br>
            <a:br>
              <a:rPr lang="en-US" sz="7200" i="1" spc="100" dirty="0">
                <a:solidFill>
                  <a:srgbClr val="FFFFFF"/>
                </a:solidFill>
              </a:rPr>
            </a:br>
            <a:endParaRPr lang="en-US" sz="7200" i="1" spc="100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A09041-1B62-EEAE-EE2B-B0CE6850245C}"/>
              </a:ext>
            </a:extLst>
          </p:cNvPr>
          <p:cNvSpPr txBox="1"/>
          <p:nvPr/>
        </p:nvSpPr>
        <p:spPr>
          <a:xfrm>
            <a:off x="1226372" y="2366682"/>
            <a:ext cx="62071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Model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analític</a:t>
            </a:r>
            <a:endParaRPr lang="es-ES" sz="2800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s-ES" sz="2800" dirty="0" err="1">
                <a:solidFill>
                  <a:schemeClr val="bg1"/>
                </a:solidFill>
              </a:rPr>
              <a:t>Etiquetatge</a:t>
            </a:r>
            <a:r>
              <a:rPr lang="es-ES" sz="2800" dirty="0">
                <a:solidFill>
                  <a:schemeClr val="bg1"/>
                </a:solidFill>
              </a:rPr>
              <a:t> preses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bg1"/>
                </a:solidFill>
              </a:rPr>
              <a:t>Preses per </a:t>
            </a:r>
            <a:r>
              <a:rPr lang="es-ES" sz="2800" dirty="0" err="1">
                <a:solidFill>
                  <a:schemeClr val="bg1"/>
                </a:solidFill>
              </a:rPr>
              <a:t>on</a:t>
            </a:r>
            <a:r>
              <a:rPr lang="es-ES" sz="2800" dirty="0">
                <a:solidFill>
                  <a:schemeClr val="bg1"/>
                </a:solidFill>
              </a:rPr>
              <a:t> ha </a:t>
            </a:r>
            <a:r>
              <a:rPr lang="es-ES" sz="2800" dirty="0" err="1">
                <a:solidFill>
                  <a:schemeClr val="bg1"/>
                </a:solidFill>
              </a:rPr>
              <a:t>passat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l’escalador</a:t>
            </a:r>
            <a:r>
              <a:rPr lang="es-ES" sz="2800" dirty="0">
                <a:solidFill>
                  <a:schemeClr val="bg1"/>
                </a:solidFill>
              </a:rPr>
              <a:t>/a: </a:t>
            </a:r>
            <a:r>
              <a:rPr lang="es-ES" sz="2800" dirty="0" err="1">
                <a:solidFill>
                  <a:schemeClr val="bg1"/>
                </a:solidFill>
              </a:rPr>
              <a:t>bounding</a:t>
            </a:r>
            <a:r>
              <a:rPr lang="es-ES" sz="2800" dirty="0">
                <a:solidFill>
                  <a:schemeClr val="bg1"/>
                </a:solidFill>
              </a:rPr>
              <a:t> box (YOLO)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s-ES" sz="2800" dirty="0" err="1">
                <a:solidFill>
                  <a:schemeClr val="bg1"/>
                </a:solidFill>
              </a:rPr>
              <a:t>Anàlisi</a:t>
            </a:r>
            <a:r>
              <a:rPr lang="es-ES" sz="2800" dirty="0">
                <a:solidFill>
                  <a:schemeClr val="bg1"/>
                </a:solidFill>
              </a:rPr>
              <a:t> de la pujada: </a:t>
            </a:r>
            <a:r>
              <a:rPr lang="es-ES" sz="2800" dirty="0" err="1">
                <a:solidFill>
                  <a:schemeClr val="bg1"/>
                </a:solidFill>
              </a:rPr>
              <a:t>comparació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amb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camins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òptims</a:t>
            </a:r>
            <a:r>
              <a:rPr lang="es-ES" sz="2800" dirty="0">
                <a:solidFill>
                  <a:schemeClr val="bg1"/>
                </a:solidFill>
              </a:rPr>
              <a:t> (</a:t>
            </a:r>
            <a:r>
              <a:rPr lang="es-ES" sz="2800" dirty="0" err="1">
                <a:solidFill>
                  <a:schemeClr val="bg1"/>
                </a:solidFill>
              </a:rPr>
              <a:t>professionals</a:t>
            </a:r>
            <a:r>
              <a:rPr lang="es-ES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Relació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ficció-realitat</a:t>
            </a:r>
            <a:endParaRPr lang="ca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5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3" name="Straight Connector 23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60AA5DFF-F391-4D1C-B76E-4E130B8C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3570BDE2-3A2A-4B48-9B39-C9C6FBB0A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D24288-9CBD-7EC5-F6BD-46BBB832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4526"/>
            <a:ext cx="960120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i="1" spc="1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CONCLUSIÓ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591326CA-698F-4F50-A3B5-4A709B6A1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72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88CACE-6BD9-74B2-AA90-7A41D6C6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anchor="b">
            <a:normAutofit/>
          </a:bodyPr>
          <a:lstStyle/>
          <a:p>
            <a:r>
              <a:rPr lang="es-ES"/>
              <a:t>ÍNDEX</a:t>
            </a:r>
            <a:endParaRPr lang="ca-ES"/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A94DB7D-5EBB-A34A-8F8E-A0EA1643E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153222"/>
              </p:ext>
            </p:extLst>
          </p:nvPr>
        </p:nvGraphicFramePr>
        <p:xfrm>
          <a:off x="752857" y="2436128"/>
          <a:ext cx="10677144" cy="3265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633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3" descr="Diagrama&#10;&#10;Descripción generada automáticamente">
            <a:extLst>
              <a:ext uri="{FF2B5EF4-FFF2-40B4-BE49-F238E27FC236}">
                <a16:creationId xmlns:a16="http://schemas.microsoft.com/office/drawing/2014/main" id="{5FD630D2-299B-6B5D-7D82-3C3E74E6E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b="7857"/>
          <a:stretch/>
        </p:blipFill>
        <p:spPr>
          <a:xfrm>
            <a:off x="3874386" y="250530"/>
            <a:ext cx="8369805" cy="648221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30F63E-03FF-798F-CBA3-2BE8FD5F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i="1" spc="100" dirty="0"/>
              <a:t>INTRODUCCIÓ</a:t>
            </a:r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3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7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9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1A983A-19BD-522A-97E9-926E14A3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32" y="34404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ESTABILITZACIÓ</a:t>
            </a:r>
          </a:p>
        </p:txBody>
      </p:sp>
      <p:pic>
        <p:nvPicPr>
          <p:cNvPr id="4" name="Imagen 4" descr="Imagen que contiene colgando, gris, vuelo, vistiendo&#10;&#10;Descripción generada automáticamente">
            <a:extLst>
              <a:ext uri="{FF2B5EF4-FFF2-40B4-BE49-F238E27FC236}">
                <a16:creationId xmlns:a16="http://schemas.microsoft.com/office/drawing/2014/main" id="{90DD34A2-13C5-91D8-FB44-8E02C15C2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105" y="1128811"/>
            <a:ext cx="2096028" cy="4657841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A7E5A05A-F3CC-2AC6-AEA2-1360C2DD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565" y="1286848"/>
            <a:ext cx="2659332" cy="4341766"/>
          </a:xfrm>
          <a:prstGeom prst="rect">
            <a:avLst/>
          </a:prstGeom>
        </p:spPr>
      </p:pic>
      <p:sp>
        <p:nvSpPr>
          <p:cNvPr id="2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8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2B1E07-3935-D0A7-2E13-3C00C6F9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2" y="1984379"/>
            <a:ext cx="5312254" cy="88387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2000"/>
              </a:lnSpc>
            </a:pPr>
            <a:r>
              <a:rPr lang="en-US" sz="3600" i="1" kern="1200" spc="100" baseline="0" dirty="0">
                <a:latin typeface="+mj-lt"/>
                <a:ea typeface="+mj-ea"/>
                <a:cs typeface="+mj-cs"/>
              </a:rPr>
              <a:t>DETECCIÓ DE PRESES </a:t>
            </a:r>
          </a:p>
        </p:txBody>
      </p:sp>
      <p:sp>
        <p:nvSpPr>
          <p:cNvPr id="70" name="Freeform: Shape 63">
            <a:extLst>
              <a:ext uri="{FF2B5EF4-FFF2-40B4-BE49-F238E27FC236}">
                <a16:creationId xmlns:a16="http://schemas.microsoft.com/office/drawing/2014/main" id="{16E28E80-59C7-4175-93FA-B5F52391B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Imagen 4" descr="Imagen que contiene interior, instrumento, par, tabla&#10;&#10;Descripción generada automáticamente">
            <a:extLst>
              <a:ext uri="{FF2B5EF4-FFF2-40B4-BE49-F238E27FC236}">
                <a16:creationId xmlns:a16="http://schemas.microsoft.com/office/drawing/2014/main" id="{EAE32E93-C701-F5BB-8FDD-96998DF1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6" y="2100735"/>
            <a:ext cx="3434963" cy="2696445"/>
          </a:xfrm>
          <a:prstGeom prst="rect">
            <a:avLst/>
          </a:prstGeom>
        </p:spPr>
      </p:pic>
      <p:cxnSp>
        <p:nvCxnSpPr>
          <p:cNvPr id="71" name="Straight Connector 65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A36C048-F436-979E-61E7-6CE20E035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190184"/>
              </p:ext>
            </p:extLst>
          </p:nvPr>
        </p:nvGraphicFramePr>
        <p:xfrm>
          <a:off x="5877532" y="3309582"/>
          <a:ext cx="5312254" cy="2485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077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A9457E-B0CC-0F83-A283-0A7DECA9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45" y="845542"/>
            <a:ext cx="10355403" cy="1540106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s-ES" sz="3200"/>
              <a:t>DETECCIÓ DE PRESES: FILTRE DE MEDIANA I D’ÀREA</a:t>
            </a:r>
            <a:endParaRPr lang="ca-ES" sz="32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E188FC3-0113-B5B1-3E14-CFD2B4AD56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/>
          <a:stretch/>
        </p:blipFill>
        <p:spPr bwMode="auto">
          <a:xfrm>
            <a:off x="1077644" y="1882588"/>
            <a:ext cx="1983744" cy="43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7E3C571-3094-B06C-19C2-EE549BB12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6"/>
          <a:stretch/>
        </p:blipFill>
        <p:spPr bwMode="auto">
          <a:xfrm>
            <a:off x="5045498" y="1924420"/>
            <a:ext cx="2102696" cy="43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646B0CC-A443-4F84-C36B-469C3BF8D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/>
          <a:stretch/>
        </p:blipFill>
        <p:spPr bwMode="auto">
          <a:xfrm>
            <a:off x="9130614" y="1886337"/>
            <a:ext cx="1935731" cy="43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3" descr="Flecha: curva ligera con relleno sólido">
            <a:extLst>
              <a:ext uri="{FF2B5EF4-FFF2-40B4-BE49-F238E27FC236}">
                <a16:creationId xmlns:a16="http://schemas.microsoft.com/office/drawing/2014/main" id="{61CA7D53-57D0-8C26-E0EA-6E4C16A38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5398" y="3612940"/>
            <a:ext cx="914400" cy="914400"/>
          </a:xfrm>
          <a:prstGeom prst="rect">
            <a:avLst/>
          </a:prstGeom>
        </p:spPr>
      </p:pic>
      <p:pic>
        <p:nvPicPr>
          <p:cNvPr id="30" name="Gráfico 3" descr="Flecha: curva ligera con relleno sólido">
            <a:extLst>
              <a:ext uri="{FF2B5EF4-FFF2-40B4-BE49-F238E27FC236}">
                <a16:creationId xmlns:a16="http://schemas.microsoft.com/office/drawing/2014/main" id="{FDC00484-49AE-669E-9385-4DA8A3119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2204" y="3654772"/>
            <a:ext cx="914400" cy="9144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6E3C930-6A01-4262-4E11-B43CEDD38153}"/>
              </a:ext>
            </a:extLst>
          </p:cNvPr>
          <p:cNvSpPr txBox="1"/>
          <p:nvPr/>
        </p:nvSpPr>
        <p:spPr>
          <a:xfrm>
            <a:off x="3220733" y="4536468"/>
            <a:ext cx="1724050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err="1"/>
              <a:t>Substracció</a:t>
            </a:r>
            <a:r>
              <a:rPr lang="es-ES"/>
              <a:t> de </a:t>
            </a:r>
            <a:r>
              <a:rPr lang="es-ES" err="1"/>
              <a:t>fons</a:t>
            </a:r>
            <a:r>
              <a:rPr lang="es-ES"/>
              <a:t>: filtre de mediana</a:t>
            </a:r>
            <a:endParaRPr lang="ca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3B21E79-419C-F285-D9F5-776E19451A77}"/>
              </a:ext>
            </a:extLst>
          </p:cNvPr>
          <p:cNvSpPr txBox="1"/>
          <p:nvPr/>
        </p:nvSpPr>
        <p:spPr>
          <a:xfrm>
            <a:off x="7248909" y="4536468"/>
            <a:ext cx="1724050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err="1"/>
              <a:t>Detecció</a:t>
            </a:r>
            <a:r>
              <a:rPr lang="es-ES"/>
              <a:t> preses: filtre </a:t>
            </a:r>
            <a:r>
              <a:rPr lang="es-ES" err="1"/>
              <a:t>d’àrea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537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A9457E-B0CC-0F83-A283-0A7DECA9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45" y="845542"/>
            <a:ext cx="10355403" cy="1540106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s-ES" sz="3200" dirty="0"/>
              <a:t>DETECCIÓ DE PRESES: CLUSTERS</a:t>
            </a:r>
            <a:endParaRPr lang="ca-ES" sz="3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DEF189-449C-BDDD-79D6-C850E95EC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"/>
          <a:stretch/>
        </p:blipFill>
        <p:spPr bwMode="auto">
          <a:xfrm>
            <a:off x="8217470" y="1172304"/>
            <a:ext cx="2396703" cy="528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B9CDA36-4931-33C3-2853-449A548EF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727515"/>
              </p:ext>
            </p:extLst>
          </p:nvPr>
        </p:nvGraphicFramePr>
        <p:xfrm>
          <a:off x="1349319" y="2186785"/>
          <a:ext cx="2686464" cy="3495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4C290845-78E5-0C30-6AAA-7A2ABA3F2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3969090"/>
              </p:ext>
            </p:extLst>
          </p:nvPr>
        </p:nvGraphicFramePr>
        <p:xfrm>
          <a:off x="4405306" y="2049745"/>
          <a:ext cx="3238756" cy="3197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548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A9457E-B0CC-0F83-A283-0A7DECA9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45" y="845542"/>
            <a:ext cx="10355403" cy="1540106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s-ES" sz="3200"/>
              <a:t>DETECCIÓ DE PRESES: SOBEL</a:t>
            </a:r>
            <a:endParaRPr lang="ca-ES" sz="32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6CCBEE-EFB4-B295-6323-501FD39F1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/>
          <a:stretch/>
        </p:blipFill>
        <p:spPr bwMode="auto">
          <a:xfrm>
            <a:off x="8191823" y="1237129"/>
            <a:ext cx="2353533" cy="518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924736C-641A-3A0D-EF26-F281369AD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590780"/>
              </p:ext>
            </p:extLst>
          </p:nvPr>
        </p:nvGraphicFramePr>
        <p:xfrm>
          <a:off x="1240590" y="2585325"/>
          <a:ext cx="6063541" cy="440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538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2B1E07-3935-D0A7-2E13-3C00C6F9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2" y="2108219"/>
            <a:ext cx="5312254" cy="6149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2000"/>
              </a:lnSpc>
            </a:pPr>
            <a:r>
              <a:rPr lang="en-US" sz="3600" i="1" kern="1200" spc="100" baseline="0">
                <a:latin typeface="+mj-lt"/>
                <a:ea typeface="+mj-ea"/>
                <a:cs typeface="+mj-cs"/>
              </a:rPr>
              <a:t>DETECCIÓ DE COSSOS </a:t>
            </a:r>
          </a:p>
        </p:txBody>
      </p:sp>
      <p:pic>
        <p:nvPicPr>
          <p:cNvPr id="5122" name="Picture 2" descr="Qué es la escalada rápida? Guía básica">
            <a:extLst>
              <a:ext uri="{FF2B5EF4-FFF2-40B4-BE49-F238E27FC236}">
                <a16:creationId xmlns:a16="http://schemas.microsoft.com/office/drawing/2014/main" id="{8F3314C0-BE7D-6452-E18C-0F7F3F965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946"/>
          <a:stretch/>
        </p:blipFill>
        <p:spPr bwMode="auto"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21" name="Marcador de contenido 3">
            <a:extLst>
              <a:ext uri="{FF2B5EF4-FFF2-40B4-BE49-F238E27FC236}">
                <a16:creationId xmlns:a16="http://schemas.microsoft.com/office/drawing/2014/main" id="{F418027A-30E4-057E-3BA6-7DF076955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36292"/>
              </p:ext>
            </p:extLst>
          </p:nvPr>
        </p:nvGraphicFramePr>
        <p:xfrm>
          <a:off x="5877532" y="3309582"/>
          <a:ext cx="5312254" cy="2485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613927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egoe UI Semibold"/>
        <a:ea typeface=""/>
        <a:cs typeface=""/>
      </a:majorFont>
      <a:minorFont>
        <a:latin typeface="Sakkal Majall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215</Words>
  <Application>Microsoft Office PowerPoint</Application>
  <PresentationFormat>Panorámica</PresentationFormat>
  <Paragraphs>63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Cambria Math</vt:lpstr>
      <vt:lpstr>Sakkal Majalla</vt:lpstr>
      <vt:lpstr>Segoe UI Semibold</vt:lpstr>
      <vt:lpstr>Wingdings</vt:lpstr>
      <vt:lpstr>HeadlinesVTI</vt:lpstr>
      <vt:lpstr>DETECCIÓ I ANÀLISI DEL PATHING  Escalada de velocitat </vt:lpstr>
      <vt:lpstr>ÍNDEX</vt:lpstr>
      <vt:lpstr>INTRODUCCIÓ</vt:lpstr>
      <vt:lpstr>ESTABILITZACIÓ</vt:lpstr>
      <vt:lpstr>DETECCIÓ DE PRESES </vt:lpstr>
      <vt:lpstr>DETECCIÓ DE PRESES: FILTRE DE MEDIANA I D’ÀREA</vt:lpstr>
      <vt:lpstr>DETECCIÓ DE PRESES: CLUSTERS</vt:lpstr>
      <vt:lpstr>DETECCIÓ DE PRESES: SOBEL</vt:lpstr>
      <vt:lpstr>DETECCIÓ DE COSSOS </vt:lpstr>
      <vt:lpstr>DETECCIÓ DE COSSOS: BINARITZACIÓ DE LA IMATGE</vt:lpstr>
      <vt:lpstr>DETECCIÓ DE CENTROIDES </vt:lpstr>
      <vt:lpstr>DETECCIÓ DE CENTROIDES: UN FRAME</vt:lpstr>
      <vt:lpstr>DETECCIÓ DE CENTROIDES: PATH</vt:lpstr>
      <vt:lpstr>CÀLCUL DE VELOCITAT</vt:lpstr>
      <vt:lpstr>Presentación de PowerPoint</vt:lpstr>
      <vt:lpstr>OBJECTIUS FUTURS  </vt:lpstr>
      <vt:lpstr>CONCLUSIÓ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Projecte psiv escalada</dc:title>
  <dc:creator>Joan Paz Garcia</dc:creator>
  <cp:lastModifiedBy>Joan Paz Garcia</cp:lastModifiedBy>
  <cp:revision>1</cp:revision>
  <dcterms:created xsi:type="dcterms:W3CDTF">2022-05-21T12:41:35Z</dcterms:created>
  <dcterms:modified xsi:type="dcterms:W3CDTF">2022-05-23T08:50:19Z</dcterms:modified>
</cp:coreProperties>
</file>